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596" r:id="rId2"/>
    <p:sldId id="580" r:id="rId3"/>
    <p:sldId id="581" r:id="rId4"/>
    <p:sldId id="582" r:id="rId5"/>
    <p:sldId id="583" r:id="rId6"/>
    <p:sldId id="584" r:id="rId7"/>
    <p:sldId id="585" r:id="rId8"/>
    <p:sldId id="586" r:id="rId9"/>
    <p:sldId id="587" r:id="rId10"/>
    <p:sldId id="588" r:id="rId11"/>
    <p:sldId id="589" r:id="rId12"/>
    <p:sldId id="577" r:id="rId13"/>
    <p:sldId id="573" r:id="rId14"/>
    <p:sldId id="597" r:id="rId15"/>
    <p:sldId id="575" r:id="rId16"/>
    <p:sldId id="576" r:id="rId17"/>
    <p:sldId id="578" r:id="rId18"/>
    <p:sldId id="579" r:id="rId19"/>
    <p:sldId id="590" r:id="rId20"/>
    <p:sldId id="591" r:id="rId21"/>
    <p:sldId id="592" r:id="rId22"/>
    <p:sldId id="593" r:id="rId23"/>
    <p:sldId id="594" r:id="rId24"/>
    <p:sldId id="59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ED71FC-285D-4EE0-AE8F-0A02A7697BCB}" v="123" dt="2025-04-04T20:15:02.9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82" autoAdjust="0"/>
    <p:restoredTop sz="94660"/>
  </p:normalViewPr>
  <p:slideViewPr>
    <p:cSldViewPr>
      <p:cViewPr varScale="1">
        <p:scale>
          <a:sx n="112" d="100"/>
          <a:sy n="112" d="100"/>
        </p:scale>
        <p:origin x="942"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igerell, LJ" userId="4b99961f-857b-4104-9ca6-a4a5cfb891fd" providerId="ADAL" clId="{61ED71FC-285D-4EE0-AE8F-0A02A7697BCB}"/>
    <pc:docChg chg="undo redo custSel addSld delSld modSld sldOrd">
      <pc:chgData name="Zigerell, LJ" userId="4b99961f-857b-4104-9ca6-a4a5cfb891fd" providerId="ADAL" clId="{61ED71FC-285D-4EE0-AE8F-0A02A7697BCB}" dt="2025-04-04T20:15:59.429" v="2858" actId="20577"/>
      <pc:docMkLst>
        <pc:docMk/>
      </pc:docMkLst>
      <pc:sldChg chg="addSp delSp modSp del mod">
        <pc:chgData name="Zigerell, LJ" userId="4b99961f-857b-4104-9ca6-a4a5cfb891fd" providerId="ADAL" clId="{61ED71FC-285D-4EE0-AE8F-0A02A7697BCB}" dt="2025-04-04T18:06:14.571" v="1825" actId="47"/>
        <pc:sldMkLst>
          <pc:docMk/>
          <pc:sldMk cId="3682885521" sldId="520"/>
        </pc:sldMkLst>
        <pc:spChg chg="add del mod">
          <ac:chgData name="Zigerell, LJ" userId="4b99961f-857b-4104-9ca6-a4a5cfb891fd" providerId="ADAL" clId="{61ED71FC-285D-4EE0-AE8F-0A02A7697BCB}" dt="2025-04-04T17:16:35.680" v="133" actId="20577"/>
          <ac:spMkLst>
            <pc:docMk/>
            <pc:sldMk cId="3682885521" sldId="520"/>
            <ac:spMk id="2" creationId="{00000000-0000-0000-0000-000000000000}"/>
          </ac:spMkLst>
        </pc:spChg>
        <pc:spChg chg="mod">
          <ac:chgData name="Zigerell, LJ" userId="4b99961f-857b-4104-9ca6-a4a5cfb891fd" providerId="ADAL" clId="{61ED71FC-285D-4EE0-AE8F-0A02A7697BCB}" dt="2025-04-04T16:24:20.397" v="44" actId="21"/>
          <ac:spMkLst>
            <pc:docMk/>
            <pc:sldMk cId="3682885521" sldId="520"/>
            <ac:spMk id="7" creationId="{00000000-0000-0000-0000-000000000000}"/>
          </ac:spMkLst>
        </pc:spChg>
        <pc:spChg chg="add del mod">
          <ac:chgData name="Zigerell, LJ" userId="4b99961f-857b-4104-9ca6-a4a5cfb891fd" providerId="ADAL" clId="{61ED71FC-285D-4EE0-AE8F-0A02A7697BCB}" dt="2025-04-04T16:24:25.977" v="48" actId="478"/>
          <ac:spMkLst>
            <pc:docMk/>
            <pc:sldMk cId="3682885521" sldId="520"/>
            <ac:spMk id="8" creationId="{1D1D6A2C-8312-83E5-D872-0C22591F7B84}"/>
          </ac:spMkLst>
        </pc:spChg>
      </pc:sldChg>
      <pc:sldChg chg="modSp del mod">
        <pc:chgData name="Zigerell, LJ" userId="4b99961f-857b-4104-9ca6-a4a5cfb891fd" providerId="ADAL" clId="{61ED71FC-285D-4EE0-AE8F-0A02A7697BCB}" dt="2025-04-04T17:52:28.974" v="1319" actId="47"/>
        <pc:sldMkLst>
          <pc:docMk/>
          <pc:sldMk cId="446547958" sldId="555"/>
        </pc:sldMkLst>
        <pc:spChg chg="mod">
          <ac:chgData name="Zigerell, LJ" userId="4b99961f-857b-4104-9ca6-a4a5cfb891fd" providerId="ADAL" clId="{61ED71FC-285D-4EE0-AE8F-0A02A7697BCB}" dt="2025-04-04T17:22:38.368" v="435" actId="207"/>
          <ac:spMkLst>
            <pc:docMk/>
            <pc:sldMk cId="446547958" sldId="555"/>
            <ac:spMk id="4" creationId="{00000000-0000-0000-0000-000000000000}"/>
          </ac:spMkLst>
        </pc:spChg>
        <pc:spChg chg="mod">
          <ac:chgData name="Zigerell, LJ" userId="4b99961f-857b-4104-9ca6-a4a5cfb891fd" providerId="ADAL" clId="{61ED71FC-285D-4EE0-AE8F-0A02A7697BCB}" dt="2025-04-04T17:22:23.711" v="432" actId="20577"/>
          <ac:spMkLst>
            <pc:docMk/>
            <pc:sldMk cId="446547958" sldId="555"/>
            <ac:spMk id="7" creationId="{00000000-0000-0000-0000-000000000000}"/>
          </ac:spMkLst>
        </pc:spChg>
      </pc:sldChg>
      <pc:sldChg chg="del">
        <pc:chgData name="Zigerell, LJ" userId="4b99961f-857b-4104-9ca6-a4a5cfb891fd" providerId="ADAL" clId="{61ED71FC-285D-4EE0-AE8F-0A02A7697BCB}" dt="2025-04-04T17:15:06.886" v="117" actId="47"/>
        <pc:sldMkLst>
          <pc:docMk/>
          <pc:sldMk cId="3083894240" sldId="556"/>
        </pc:sldMkLst>
      </pc:sldChg>
      <pc:sldChg chg="del">
        <pc:chgData name="Zigerell, LJ" userId="4b99961f-857b-4104-9ca6-a4a5cfb891fd" providerId="ADAL" clId="{61ED71FC-285D-4EE0-AE8F-0A02A7697BCB}" dt="2025-04-04T17:15:07.243" v="118" actId="47"/>
        <pc:sldMkLst>
          <pc:docMk/>
          <pc:sldMk cId="118242032" sldId="557"/>
        </pc:sldMkLst>
      </pc:sldChg>
      <pc:sldChg chg="del">
        <pc:chgData name="Zigerell, LJ" userId="4b99961f-857b-4104-9ca6-a4a5cfb891fd" providerId="ADAL" clId="{61ED71FC-285D-4EE0-AE8F-0A02A7697BCB}" dt="2025-04-04T17:15:07.610" v="119" actId="47"/>
        <pc:sldMkLst>
          <pc:docMk/>
          <pc:sldMk cId="148330924" sldId="558"/>
        </pc:sldMkLst>
      </pc:sldChg>
      <pc:sldChg chg="del">
        <pc:chgData name="Zigerell, LJ" userId="4b99961f-857b-4104-9ca6-a4a5cfb891fd" providerId="ADAL" clId="{61ED71FC-285D-4EE0-AE8F-0A02A7697BCB}" dt="2025-04-04T17:15:07.915" v="120" actId="47"/>
        <pc:sldMkLst>
          <pc:docMk/>
          <pc:sldMk cId="346717534" sldId="559"/>
        </pc:sldMkLst>
      </pc:sldChg>
      <pc:sldChg chg="del">
        <pc:chgData name="Zigerell, LJ" userId="4b99961f-857b-4104-9ca6-a4a5cfb891fd" providerId="ADAL" clId="{61ED71FC-285D-4EE0-AE8F-0A02A7697BCB}" dt="2025-04-04T17:15:08.283" v="121" actId="47"/>
        <pc:sldMkLst>
          <pc:docMk/>
          <pc:sldMk cId="334303341" sldId="560"/>
        </pc:sldMkLst>
      </pc:sldChg>
      <pc:sldChg chg="del">
        <pc:chgData name="Zigerell, LJ" userId="4b99961f-857b-4104-9ca6-a4a5cfb891fd" providerId="ADAL" clId="{61ED71FC-285D-4EE0-AE8F-0A02A7697BCB}" dt="2025-04-04T17:15:09.372" v="123" actId="47"/>
        <pc:sldMkLst>
          <pc:docMk/>
          <pc:sldMk cId="2495331434" sldId="561"/>
        </pc:sldMkLst>
      </pc:sldChg>
      <pc:sldChg chg="del">
        <pc:chgData name="Zigerell, LJ" userId="4b99961f-857b-4104-9ca6-a4a5cfb891fd" providerId="ADAL" clId="{61ED71FC-285D-4EE0-AE8F-0A02A7697BCB}" dt="2025-04-04T17:15:08.844" v="122" actId="47"/>
        <pc:sldMkLst>
          <pc:docMk/>
          <pc:sldMk cId="653152684" sldId="562"/>
        </pc:sldMkLst>
      </pc:sldChg>
      <pc:sldChg chg="del">
        <pc:chgData name="Zigerell, LJ" userId="4b99961f-857b-4104-9ca6-a4a5cfb891fd" providerId="ADAL" clId="{61ED71FC-285D-4EE0-AE8F-0A02A7697BCB}" dt="2025-04-04T17:51:56.186" v="1299" actId="47"/>
        <pc:sldMkLst>
          <pc:docMk/>
          <pc:sldMk cId="3164974160" sldId="563"/>
        </pc:sldMkLst>
      </pc:sldChg>
      <pc:sldChg chg="modSp add del mod">
        <pc:chgData name="Zigerell, LJ" userId="4b99961f-857b-4104-9ca6-a4a5cfb891fd" providerId="ADAL" clId="{61ED71FC-285D-4EE0-AE8F-0A02A7697BCB}" dt="2025-04-04T17:52:45.789" v="1325" actId="47"/>
        <pc:sldMkLst>
          <pc:docMk/>
          <pc:sldMk cId="734589213" sldId="564"/>
        </pc:sldMkLst>
        <pc:spChg chg="mod">
          <ac:chgData name="Zigerell, LJ" userId="4b99961f-857b-4104-9ca6-a4a5cfb891fd" providerId="ADAL" clId="{61ED71FC-285D-4EE0-AE8F-0A02A7697BCB}" dt="2025-04-04T17:22:54.546" v="438" actId="207"/>
          <ac:spMkLst>
            <pc:docMk/>
            <pc:sldMk cId="734589213" sldId="564"/>
            <ac:spMk id="4" creationId="{F272DC6E-117A-EAD1-EF12-10C95ADA7F4E}"/>
          </ac:spMkLst>
        </pc:spChg>
        <pc:spChg chg="mod">
          <ac:chgData name="Zigerell, LJ" userId="4b99961f-857b-4104-9ca6-a4a5cfb891fd" providerId="ADAL" clId="{61ED71FC-285D-4EE0-AE8F-0A02A7697BCB}" dt="2025-04-04T17:22:11.845" v="410"/>
          <ac:spMkLst>
            <pc:docMk/>
            <pc:sldMk cId="734589213" sldId="564"/>
            <ac:spMk id="7" creationId="{E33FA8EA-6767-10ED-6C86-93C32FF9C5B3}"/>
          </ac:spMkLst>
        </pc:spChg>
      </pc:sldChg>
      <pc:sldChg chg="del">
        <pc:chgData name="Zigerell, LJ" userId="4b99961f-857b-4104-9ca6-a4a5cfb891fd" providerId="ADAL" clId="{61ED71FC-285D-4EE0-AE8F-0A02A7697BCB}" dt="2025-04-04T17:15:11.611" v="124" actId="47"/>
        <pc:sldMkLst>
          <pc:docMk/>
          <pc:sldMk cId="2446514659" sldId="564"/>
        </pc:sldMkLst>
      </pc:sldChg>
      <pc:sldChg chg="modSp add del mod">
        <pc:chgData name="Zigerell, LJ" userId="4b99961f-857b-4104-9ca6-a4a5cfb891fd" providerId="ADAL" clId="{61ED71FC-285D-4EE0-AE8F-0A02A7697BCB}" dt="2025-04-04T17:52:52.372" v="1327" actId="47"/>
        <pc:sldMkLst>
          <pc:docMk/>
          <pc:sldMk cId="3275791515" sldId="565"/>
        </pc:sldMkLst>
        <pc:spChg chg="mod">
          <ac:chgData name="Zigerell, LJ" userId="4b99961f-857b-4104-9ca6-a4a5cfb891fd" providerId="ADAL" clId="{61ED71FC-285D-4EE0-AE8F-0A02A7697BCB}" dt="2025-04-04T17:23:24.725" v="447" actId="20577"/>
          <ac:spMkLst>
            <pc:docMk/>
            <pc:sldMk cId="3275791515" sldId="565"/>
            <ac:spMk id="4" creationId="{48C79C84-7312-A261-1924-DFA3B63C7412}"/>
          </ac:spMkLst>
        </pc:spChg>
        <pc:spChg chg="mod">
          <ac:chgData name="Zigerell, LJ" userId="4b99961f-857b-4104-9ca6-a4a5cfb891fd" providerId="ADAL" clId="{61ED71FC-285D-4EE0-AE8F-0A02A7697BCB}" dt="2025-04-04T17:22:07.872" v="409" actId="20577"/>
          <ac:spMkLst>
            <pc:docMk/>
            <pc:sldMk cId="3275791515" sldId="565"/>
            <ac:spMk id="7" creationId="{C81AC05A-AB23-4C9B-ED3F-FA72B87F8C9B}"/>
          </ac:spMkLst>
        </pc:spChg>
      </pc:sldChg>
      <pc:sldChg chg="del">
        <pc:chgData name="Zigerell, LJ" userId="4b99961f-857b-4104-9ca6-a4a5cfb891fd" providerId="ADAL" clId="{61ED71FC-285D-4EE0-AE8F-0A02A7697BCB}" dt="2025-04-04T17:15:12.253" v="125" actId="47"/>
        <pc:sldMkLst>
          <pc:docMk/>
          <pc:sldMk cId="4010493218" sldId="565"/>
        </pc:sldMkLst>
      </pc:sldChg>
      <pc:sldChg chg="del">
        <pc:chgData name="Zigerell, LJ" userId="4b99961f-857b-4104-9ca6-a4a5cfb891fd" providerId="ADAL" clId="{61ED71FC-285D-4EE0-AE8F-0A02A7697BCB}" dt="2025-04-04T17:15:13.532" v="127" actId="47"/>
        <pc:sldMkLst>
          <pc:docMk/>
          <pc:sldMk cId="2729245975" sldId="566"/>
        </pc:sldMkLst>
      </pc:sldChg>
      <pc:sldChg chg="modSp add del mod">
        <pc:chgData name="Zigerell, LJ" userId="4b99961f-857b-4104-9ca6-a4a5cfb891fd" providerId="ADAL" clId="{61ED71FC-285D-4EE0-AE8F-0A02A7697BCB}" dt="2025-04-04T17:53:08.620" v="1334" actId="47"/>
        <pc:sldMkLst>
          <pc:docMk/>
          <pc:sldMk cId="3481339067" sldId="566"/>
        </pc:sldMkLst>
        <pc:spChg chg="mod">
          <ac:chgData name="Zigerell, LJ" userId="4b99961f-857b-4104-9ca6-a4a5cfb891fd" providerId="ADAL" clId="{61ED71FC-285D-4EE0-AE8F-0A02A7697BCB}" dt="2025-04-04T17:23:47.600" v="448" actId="207"/>
          <ac:spMkLst>
            <pc:docMk/>
            <pc:sldMk cId="3481339067" sldId="566"/>
            <ac:spMk id="4" creationId="{9E22088D-FFD1-E727-EDA8-859A7378FA81}"/>
          </ac:spMkLst>
        </pc:spChg>
        <pc:spChg chg="mod">
          <ac:chgData name="Zigerell, LJ" userId="4b99961f-857b-4104-9ca6-a4a5cfb891fd" providerId="ADAL" clId="{61ED71FC-285D-4EE0-AE8F-0A02A7697BCB}" dt="2025-04-04T17:22:01.775" v="392" actId="20577"/>
          <ac:spMkLst>
            <pc:docMk/>
            <pc:sldMk cId="3481339067" sldId="566"/>
            <ac:spMk id="7" creationId="{4AC8AAE7-2786-19E4-607E-13DE6D3435CB}"/>
          </ac:spMkLst>
        </pc:spChg>
      </pc:sldChg>
      <pc:sldChg chg="del">
        <pc:chgData name="Zigerell, LJ" userId="4b99961f-857b-4104-9ca6-a4a5cfb891fd" providerId="ADAL" clId="{61ED71FC-285D-4EE0-AE8F-0A02A7697BCB}" dt="2025-04-04T17:15:16.430" v="129" actId="47"/>
        <pc:sldMkLst>
          <pc:docMk/>
          <pc:sldMk cId="98283137" sldId="567"/>
        </pc:sldMkLst>
      </pc:sldChg>
      <pc:sldChg chg="modSp add del mod">
        <pc:chgData name="Zigerell, LJ" userId="4b99961f-857b-4104-9ca6-a4a5cfb891fd" providerId="ADAL" clId="{61ED71FC-285D-4EE0-AE8F-0A02A7697BCB}" dt="2025-04-04T17:53:23.067" v="1337" actId="47"/>
        <pc:sldMkLst>
          <pc:docMk/>
          <pc:sldMk cId="1109423572" sldId="567"/>
        </pc:sldMkLst>
        <pc:spChg chg="mod">
          <ac:chgData name="Zigerell, LJ" userId="4b99961f-857b-4104-9ca6-a4a5cfb891fd" providerId="ADAL" clId="{61ED71FC-285D-4EE0-AE8F-0A02A7697BCB}" dt="2025-04-04T17:25:21.024" v="553" actId="20577"/>
          <ac:spMkLst>
            <pc:docMk/>
            <pc:sldMk cId="1109423572" sldId="567"/>
            <ac:spMk id="4" creationId="{52F63E13-260A-2CAB-39A7-02FCC86A01DE}"/>
          </ac:spMkLst>
        </pc:spChg>
        <pc:spChg chg="mod">
          <ac:chgData name="Zigerell, LJ" userId="4b99961f-857b-4104-9ca6-a4a5cfb891fd" providerId="ADAL" clId="{61ED71FC-285D-4EE0-AE8F-0A02A7697BCB}" dt="2025-04-04T17:25:52.942" v="589" actId="20577"/>
          <ac:spMkLst>
            <pc:docMk/>
            <pc:sldMk cId="1109423572" sldId="567"/>
            <ac:spMk id="7" creationId="{8265D394-24A8-D2F5-42C3-C707C28F72B1}"/>
          </ac:spMkLst>
        </pc:spChg>
      </pc:sldChg>
      <pc:sldChg chg="modSp add del mod">
        <pc:chgData name="Zigerell, LJ" userId="4b99961f-857b-4104-9ca6-a4a5cfb891fd" providerId="ADAL" clId="{61ED71FC-285D-4EE0-AE8F-0A02A7697BCB}" dt="2025-04-04T17:53:36.764" v="1360" actId="47"/>
        <pc:sldMkLst>
          <pc:docMk/>
          <pc:sldMk cId="175856943" sldId="568"/>
        </pc:sldMkLst>
        <pc:spChg chg="mod">
          <ac:chgData name="Zigerell, LJ" userId="4b99961f-857b-4104-9ca6-a4a5cfb891fd" providerId="ADAL" clId="{61ED71FC-285D-4EE0-AE8F-0A02A7697BCB}" dt="2025-04-04T17:26:14.296" v="600" actId="207"/>
          <ac:spMkLst>
            <pc:docMk/>
            <pc:sldMk cId="175856943" sldId="568"/>
            <ac:spMk id="4" creationId="{C2F57878-5121-9964-46B5-3203FAED6AA9}"/>
          </ac:spMkLst>
        </pc:spChg>
        <pc:spChg chg="mod">
          <ac:chgData name="Zigerell, LJ" userId="4b99961f-857b-4104-9ca6-a4a5cfb891fd" providerId="ADAL" clId="{61ED71FC-285D-4EE0-AE8F-0A02A7697BCB}" dt="2025-04-04T17:25:36.359" v="569" actId="20577"/>
          <ac:spMkLst>
            <pc:docMk/>
            <pc:sldMk cId="175856943" sldId="568"/>
            <ac:spMk id="7" creationId="{59EC214D-8EFB-C26B-7E18-60306A93CE2B}"/>
          </ac:spMkLst>
        </pc:spChg>
      </pc:sldChg>
      <pc:sldChg chg="del">
        <pc:chgData name="Zigerell, LJ" userId="4b99961f-857b-4104-9ca6-a4a5cfb891fd" providerId="ADAL" clId="{61ED71FC-285D-4EE0-AE8F-0A02A7697BCB}" dt="2025-04-04T17:15:15.753" v="128" actId="47"/>
        <pc:sldMkLst>
          <pc:docMk/>
          <pc:sldMk cId="3526792511" sldId="568"/>
        </pc:sldMkLst>
      </pc:sldChg>
      <pc:sldChg chg="del">
        <pc:chgData name="Zigerell, LJ" userId="4b99961f-857b-4104-9ca6-a4a5cfb891fd" providerId="ADAL" clId="{61ED71FC-285D-4EE0-AE8F-0A02A7697BCB}" dt="2025-04-04T17:15:12.923" v="126" actId="47"/>
        <pc:sldMkLst>
          <pc:docMk/>
          <pc:sldMk cId="1256495813" sldId="569"/>
        </pc:sldMkLst>
      </pc:sldChg>
      <pc:sldChg chg="modSp add del mod">
        <pc:chgData name="Zigerell, LJ" userId="4b99961f-857b-4104-9ca6-a4a5cfb891fd" providerId="ADAL" clId="{61ED71FC-285D-4EE0-AE8F-0A02A7697BCB}" dt="2025-04-04T17:53:42.828" v="1362" actId="47"/>
        <pc:sldMkLst>
          <pc:docMk/>
          <pc:sldMk cId="1296145289" sldId="569"/>
        </pc:sldMkLst>
        <pc:spChg chg="mod">
          <ac:chgData name="Zigerell, LJ" userId="4b99961f-857b-4104-9ca6-a4a5cfb891fd" providerId="ADAL" clId="{61ED71FC-285D-4EE0-AE8F-0A02A7697BCB}" dt="2025-04-04T17:27:10.629" v="641" actId="12"/>
          <ac:spMkLst>
            <pc:docMk/>
            <pc:sldMk cId="1296145289" sldId="569"/>
            <ac:spMk id="4" creationId="{58F443C6-C740-5223-9081-4B16350BBA9A}"/>
          </ac:spMkLst>
        </pc:spChg>
      </pc:sldChg>
      <pc:sldChg chg="modSp add del mod">
        <pc:chgData name="Zigerell, LJ" userId="4b99961f-857b-4104-9ca6-a4a5cfb891fd" providerId="ADAL" clId="{61ED71FC-285D-4EE0-AE8F-0A02A7697BCB}" dt="2025-04-04T17:53:52.250" v="1367" actId="47"/>
        <pc:sldMkLst>
          <pc:docMk/>
          <pc:sldMk cId="1188255153" sldId="570"/>
        </pc:sldMkLst>
        <pc:spChg chg="mod">
          <ac:chgData name="Zigerell, LJ" userId="4b99961f-857b-4104-9ca6-a4a5cfb891fd" providerId="ADAL" clId="{61ED71FC-285D-4EE0-AE8F-0A02A7697BCB}" dt="2025-04-04T17:29:52.320" v="791" actId="20577"/>
          <ac:spMkLst>
            <pc:docMk/>
            <pc:sldMk cId="1188255153" sldId="570"/>
            <ac:spMk id="4" creationId="{1D1DE188-5A9B-C4CE-0E1F-92F70304E1BE}"/>
          </ac:spMkLst>
        </pc:spChg>
      </pc:sldChg>
      <pc:sldChg chg="modSp add del mod">
        <pc:chgData name="Zigerell, LJ" userId="4b99961f-857b-4104-9ca6-a4a5cfb891fd" providerId="ADAL" clId="{61ED71FC-285D-4EE0-AE8F-0A02A7697BCB}" dt="2025-04-04T17:54:24.922" v="1408" actId="47"/>
        <pc:sldMkLst>
          <pc:docMk/>
          <pc:sldMk cId="938009395" sldId="571"/>
        </pc:sldMkLst>
        <pc:spChg chg="mod">
          <ac:chgData name="Zigerell, LJ" userId="4b99961f-857b-4104-9ca6-a4a5cfb891fd" providerId="ADAL" clId="{61ED71FC-285D-4EE0-AE8F-0A02A7697BCB}" dt="2025-04-04T17:30:16.639" v="800" actId="20577"/>
          <ac:spMkLst>
            <pc:docMk/>
            <pc:sldMk cId="938009395" sldId="571"/>
            <ac:spMk id="4" creationId="{AD020786-35F9-1870-F39A-BF7C6AA0BC3B}"/>
          </ac:spMkLst>
        </pc:spChg>
      </pc:sldChg>
      <pc:sldChg chg="modSp add del mod">
        <pc:chgData name="Zigerell, LJ" userId="4b99961f-857b-4104-9ca6-a4a5cfb891fd" providerId="ADAL" clId="{61ED71FC-285D-4EE0-AE8F-0A02A7697BCB}" dt="2025-04-04T17:54:33.390" v="1411" actId="47"/>
        <pc:sldMkLst>
          <pc:docMk/>
          <pc:sldMk cId="2752231095" sldId="572"/>
        </pc:sldMkLst>
        <pc:spChg chg="mod">
          <ac:chgData name="Zigerell, LJ" userId="4b99961f-857b-4104-9ca6-a4a5cfb891fd" providerId="ADAL" clId="{61ED71FC-285D-4EE0-AE8F-0A02A7697BCB}" dt="2025-04-04T17:30:58.163" v="818" actId="207"/>
          <ac:spMkLst>
            <pc:docMk/>
            <pc:sldMk cId="2752231095" sldId="572"/>
            <ac:spMk id="4" creationId="{9FA6F313-14BD-932C-D004-8F12CCA5968E}"/>
          </ac:spMkLst>
        </pc:spChg>
      </pc:sldChg>
      <pc:sldChg chg="addSp delSp modSp add mod">
        <pc:chgData name="Zigerell, LJ" userId="4b99961f-857b-4104-9ca6-a4a5cfb891fd" providerId="ADAL" clId="{61ED71FC-285D-4EE0-AE8F-0A02A7697BCB}" dt="2025-04-04T18:07:36.308" v="1838" actId="208"/>
        <pc:sldMkLst>
          <pc:docMk/>
          <pc:sldMk cId="3909938309" sldId="573"/>
        </pc:sldMkLst>
        <pc:spChg chg="add mod">
          <ac:chgData name="Zigerell, LJ" userId="4b99961f-857b-4104-9ca6-a4a5cfb891fd" providerId="ADAL" clId="{61ED71FC-285D-4EE0-AE8F-0A02A7697BCB}" dt="2025-04-04T18:04:26.945" v="1719" actId="6549"/>
          <ac:spMkLst>
            <pc:docMk/>
            <pc:sldMk cId="3909938309" sldId="573"/>
            <ac:spMk id="2" creationId="{79BEC3B3-635E-31D1-06AF-EE143F593D1B}"/>
          </ac:spMkLst>
        </pc:spChg>
        <pc:spChg chg="del mod">
          <ac:chgData name="Zigerell, LJ" userId="4b99961f-857b-4104-9ca6-a4a5cfb891fd" providerId="ADAL" clId="{61ED71FC-285D-4EE0-AE8F-0A02A7697BCB}" dt="2025-04-04T17:31:46.959" v="867" actId="478"/>
          <ac:spMkLst>
            <pc:docMk/>
            <pc:sldMk cId="3909938309" sldId="573"/>
            <ac:spMk id="4" creationId="{8BAAA01C-30B5-4059-735C-B4C94F20B00B}"/>
          </ac:spMkLst>
        </pc:spChg>
        <pc:spChg chg="del">
          <ac:chgData name="Zigerell, LJ" userId="4b99961f-857b-4104-9ca6-a4a5cfb891fd" providerId="ADAL" clId="{61ED71FC-285D-4EE0-AE8F-0A02A7697BCB}" dt="2025-04-04T17:36:33.424" v="967" actId="478"/>
          <ac:spMkLst>
            <pc:docMk/>
            <pc:sldMk cId="3909938309" sldId="573"/>
            <ac:spMk id="5" creationId="{2B5A2B8F-629D-F582-760A-E9673FE3E618}"/>
          </ac:spMkLst>
        </pc:spChg>
        <pc:spChg chg="mod">
          <ac:chgData name="Zigerell, LJ" userId="4b99961f-857b-4104-9ca6-a4a5cfb891fd" providerId="ADAL" clId="{61ED71FC-285D-4EE0-AE8F-0A02A7697BCB}" dt="2025-04-04T18:07:36.308" v="1838" actId="208"/>
          <ac:spMkLst>
            <pc:docMk/>
            <pc:sldMk cId="3909938309" sldId="573"/>
            <ac:spMk id="6" creationId="{455D9AD1-8C01-F6F7-D0EF-D0A76C68FDE5}"/>
          </ac:spMkLst>
        </pc:spChg>
        <pc:spChg chg="mod">
          <ac:chgData name="Zigerell, LJ" userId="4b99961f-857b-4104-9ca6-a4a5cfb891fd" providerId="ADAL" clId="{61ED71FC-285D-4EE0-AE8F-0A02A7697BCB}" dt="2025-04-04T17:39:56.005" v="1033" actId="6549"/>
          <ac:spMkLst>
            <pc:docMk/>
            <pc:sldMk cId="3909938309" sldId="573"/>
            <ac:spMk id="7" creationId="{06CCAEED-AC3D-3022-4F28-9DA868D0928C}"/>
          </ac:spMkLst>
        </pc:spChg>
        <pc:picChg chg="add mod">
          <ac:chgData name="Zigerell, LJ" userId="4b99961f-857b-4104-9ca6-a4a5cfb891fd" providerId="ADAL" clId="{61ED71FC-285D-4EE0-AE8F-0A02A7697BCB}" dt="2025-04-04T18:03:46.867" v="1700" actId="14100"/>
          <ac:picMkLst>
            <pc:docMk/>
            <pc:sldMk cId="3909938309" sldId="573"/>
            <ac:picMk id="8" creationId="{9311CE1E-E9EA-03B4-102E-DE61FC1B9668}"/>
          </ac:picMkLst>
        </pc:picChg>
        <pc:picChg chg="add del mod">
          <ac:chgData name="Zigerell, LJ" userId="4b99961f-857b-4104-9ca6-a4a5cfb891fd" providerId="ADAL" clId="{61ED71FC-285D-4EE0-AE8F-0A02A7697BCB}" dt="2025-04-04T17:33:49.631" v="950" actId="478"/>
          <ac:picMkLst>
            <pc:docMk/>
            <pc:sldMk cId="3909938309" sldId="573"/>
            <ac:picMk id="1026" creationId="{8BC415B1-8D63-24A9-AFF1-343E51535031}"/>
          </ac:picMkLst>
        </pc:picChg>
      </pc:sldChg>
      <pc:sldChg chg="modSp add del mod ord">
        <pc:chgData name="Zigerell, LJ" userId="4b99961f-857b-4104-9ca6-a4a5cfb891fd" providerId="ADAL" clId="{61ED71FC-285D-4EE0-AE8F-0A02A7697BCB}" dt="2025-04-04T17:54:35.130" v="1412" actId="47"/>
        <pc:sldMkLst>
          <pc:docMk/>
          <pc:sldMk cId="3040325037" sldId="574"/>
        </pc:sldMkLst>
        <pc:spChg chg="mod">
          <ac:chgData name="Zigerell, LJ" userId="4b99961f-857b-4104-9ca6-a4a5cfb891fd" providerId="ADAL" clId="{61ED71FC-285D-4EE0-AE8F-0A02A7697BCB}" dt="2025-04-04T17:34:27.744" v="959" actId="1076"/>
          <ac:spMkLst>
            <pc:docMk/>
            <pc:sldMk cId="3040325037" sldId="574"/>
            <ac:spMk id="2" creationId="{04825C1C-A429-E73F-C1C2-CD678BF201F1}"/>
          </ac:spMkLst>
        </pc:spChg>
        <pc:spChg chg="mod">
          <ac:chgData name="Zigerell, LJ" userId="4b99961f-857b-4104-9ca6-a4a5cfb891fd" providerId="ADAL" clId="{61ED71FC-285D-4EE0-AE8F-0A02A7697BCB}" dt="2025-04-04T17:33:21.845" v="898" actId="20577"/>
          <ac:spMkLst>
            <pc:docMk/>
            <pc:sldMk cId="3040325037" sldId="574"/>
            <ac:spMk id="7" creationId="{47D9DEBE-1DEF-FE3D-5FD2-215A4A74567E}"/>
          </ac:spMkLst>
        </pc:spChg>
        <pc:picChg chg="mod">
          <ac:chgData name="Zigerell, LJ" userId="4b99961f-857b-4104-9ca6-a4a5cfb891fd" providerId="ADAL" clId="{61ED71FC-285D-4EE0-AE8F-0A02A7697BCB}" dt="2025-04-04T17:34:34.370" v="961" actId="12788"/>
          <ac:picMkLst>
            <pc:docMk/>
            <pc:sldMk cId="3040325037" sldId="574"/>
            <ac:picMk id="1026" creationId="{9D966C69-835B-F6E6-F3E5-A82AB0067245}"/>
          </ac:picMkLst>
        </pc:picChg>
      </pc:sldChg>
      <pc:sldChg chg="add del">
        <pc:chgData name="Zigerell, LJ" userId="4b99961f-857b-4104-9ca6-a4a5cfb891fd" providerId="ADAL" clId="{61ED71FC-285D-4EE0-AE8F-0A02A7697BCB}" dt="2025-04-04T17:38:16.171" v="989" actId="47"/>
        <pc:sldMkLst>
          <pc:docMk/>
          <pc:sldMk cId="666589398" sldId="575"/>
        </pc:sldMkLst>
      </pc:sldChg>
      <pc:sldChg chg="addSp delSp modSp add mod">
        <pc:chgData name="Zigerell, LJ" userId="4b99961f-857b-4104-9ca6-a4a5cfb891fd" providerId="ADAL" clId="{61ED71FC-285D-4EE0-AE8F-0A02A7697BCB}" dt="2025-04-04T19:52:06.573" v="2725" actId="1036"/>
        <pc:sldMkLst>
          <pc:docMk/>
          <pc:sldMk cId="1671501933" sldId="575"/>
        </pc:sldMkLst>
        <pc:spChg chg="mod">
          <ac:chgData name="Zigerell, LJ" userId="4b99961f-857b-4104-9ca6-a4a5cfb891fd" providerId="ADAL" clId="{61ED71FC-285D-4EE0-AE8F-0A02A7697BCB}" dt="2025-04-04T19:51:42.588" v="2719" actId="1076"/>
          <ac:spMkLst>
            <pc:docMk/>
            <pc:sldMk cId="1671501933" sldId="575"/>
            <ac:spMk id="2" creationId="{61DA4E11-2CCF-77B0-93DE-0DE3744BD4ED}"/>
          </ac:spMkLst>
        </pc:spChg>
        <pc:spChg chg="mod">
          <ac:chgData name="Zigerell, LJ" userId="4b99961f-857b-4104-9ca6-a4a5cfb891fd" providerId="ADAL" clId="{61ED71FC-285D-4EE0-AE8F-0A02A7697BCB}" dt="2025-04-04T18:07:42.813" v="1839" actId="208"/>
          <ac:spMkLst>
            <pc:docMk/>
            <pc:sldMk cId="1671501933" sldId="575"/>
            <ac:spMk id="6" creationId="{6B28D099-B8E3-C3EA-8A11-E0F3CD2D9477}"/>
          </ac:spMkLst>
        </pc:spChg>
        <pc:spChg chg="mod">
          <ac:chgData name="Zigerell, LJ" userId="4b99961f-857b-4104-9ca6-a4a5cfb891fd" providerId="ADAL" clId="{61ED71FC-285D-4EE0-AE8F-0A02A7697BCB}" dt="2025-04-04T18:18:42.145" v="2462" actId="6549"/>
          <ac:spMkLst>
            <pc:docMk/>
            <pc:sldMk cId="1671501933" sldId="575"/>
            <ac:spMk id="7" creationId="{1F28DA32-36FD-B5D2-B8BD-10150A6030A0}"/>
          </ac:spMkLst>
        </pc:spChg>
        <pc:picChg chg="del">
          <ac:chgData name="Zigerell, LJ" userId="4b99961f-857b-4104-9ca6-a4a5cfb891fd" providerId="ADAL" clId="{61ED71FC-285D-4EE0-AE8F-0A02A7697BCB}" dt="2025-04-04T17:38:44.423" v="994" actId="478"/>
          <ac:picMkLst>
            <pc:docMk/>
            <pc:sldMk cId="1671501933" sldId="575"/>
            <ac:picMk id="8" creationId="{4162D1A5-8C89-DA79-156B-CD7BA257DD2F}"/>
          </ac:picMkLst>
        </pc:picChg>
        <pc:picChg chg="add mod">
          <ac:chgData name="Zigerell, LJ" userId="4b99961f-857b-4104-9ca6-a4a5cfb891fd" providerId="ADAL" clId="{61ED71FC-285D-4EE0-AE8F-0A02A7697BCB}" dt="2025-04-04T19:52:06.573" v="2725" actId="1036"/>
          <ac:picMkLst>
            <pc:docMk/>
            <pc:sldMk cId="1671501933" sldId="575"/>
            <ac:picMk id="2050" creationId="{4803AF45-1778-4929-7A77-1C6089407E74}"/>
          </ac:picMkLst>
        </pc:picChg>
      </pc:sldChg>
      <pc:sldChg chg="addSp delSp modSp add mod">
        <pc:chgData name="Zigerell, LJ" userId="4b99961f-857b-4104-9ca6-a4a5cfb891fd" providerId="ADAL" clId="{61ED71FC-285D-4EE0-AE8F-0A02A7697BCB}" dt="2025-04-04T18:18:46.370" v="2467" actId="20577"/>
        <pc:sldMkLst>
          <pc:docMk/>
          <pc:sldMk cId="2406807918" sldId="576"/>
        </pc:sldMkLst>
        <pc:spChg chg="mod">
          <ac:chgData name="Zigerell, LJ" userId="4b99961f-857b-4104-9ca6-a4a5cfb891fd" providerId="ADAL" clId="{61ED71FC-285D-4EE0-AE8F-0A02A7697BCB}" dt="2025-04-04T18:07:51.753" v="1841" actId="1076"/>
          <ac:spMkLst>
            <pc:docMk/>
            <pc:sldMk cId="2406807918" sldId="576"/>
            <ac:spMk id="2" creationId="{E167D625-FDFA-E721-A028-C1D5C58851D5}"/>
          </ac:spMkLst>
        </pc:spChg>
        <pc:spChg chg="add del">
          <ac:chgData name="Zigerell, LJ" userId="4b99961f-857b-4104-9ca6-a4a5cfb891fd" providerId="ADAL" clId="{61ED71FC-285D-4EE0-AE8F-0A02A7697BCB}" dt="2025-04-04T17:48:00.800" v="1166" actId="478"/>
          <ac:spMkLst>
            <pc:docMk/>
            <pc:sldMk cId="2406807918" sldId="576"/>
            <ac:spMk id="3" creationId="{91C549D2-39B8-4B81-631E-0D729A572FAE}"/>
          </ac:spMkLst>
        </pc:spChg>
        <pc:spChg chg="add del">
          <ac:chgData name="Zigerell, LJ" userId="4b99961f-857b-4104-9ca6-a4a5cfb891fd" providerId="ADAL" clId="{61ED71FC-285D-4EE0-AE8F-0A02A7697BCB}" dt="2025-04-04T17:48:10.079" v="1168" actId="478"/>
          <ac:spMkLst>
            <pc:docMk/>
            <pc:sldMk cId="2406807918" sldId="576"/>
            <ac:spMk id="4" creationId="{A759095D-E36D-BF3A-1212-7AD6F995346C}"/>
          </ac:spMkLst>
        </pc:spChg>
        <pc:spChg chg="mod">
          <ac:chgData name="Zigerell, LJ" userId="4b99961f-857b-4104-9ca6-a4a5cfb891fd" providerId="ADAL" clId="{61ED71FC-285D-4EE0-AE8F-0A02A7697BCB}" dt="2025-04-04T18:07:48.366" v="1840" actId="208"/>
          <ac:spMkLst>
            <pc:docMk/>
            <pc:sldMk cId="2406807918" sldId="576"/>
            <ac:spMk id="6" creationId="{7D5A87BE-71D6-777B-7341-AEC77B9885B1}"/>
          </ac:spMkLst>
        </pc:spChg>
        <pc:spChg chg="mod">
          <ac:chgData name="Zigerell, LJ" userId="4b99961f-857b-4104-9ca6-a4a5cfb891fd" providerId="ADAL" clId="{61ED71FC-285D-4EE0-AE8F-0A02A7697BCB}" dt="2025-04-04T18:18:46.370" v="2467" actId="20577"/>
          <ac:spMkLst>
            <pc:docMk/>
            <pc:sldMk cId="2406807918" sldId="576"/>
            <ac:spMk id="7" creationId="{7FDFB419-CE96-C79B-E6EF-E3CC3D8923F0}"/>
          </ac:spMkLst>
        </pc:spChg>
        <pc:picChg chg="add mod modCrop">
          <ac:chgData name="Zigerell, LJ" userId="4b99961f-857b-4104-9ca6-a4a5cfb891fd" providerId="ADAL" clId="{61ED71FC-285D-4EE0-AE8F-0A02A7697BCB}" dt="2025-04-04T18:07:52.680" v="1842" actId="1076"/>
          <ac:picMkLst>
            <pc:docMk/>
            <pc:sldMk cId="2406807918" sldId="576"/>
            <ac:picMk id="8" creationId="{B289E3F8-BF0A-4553-F04C-04598F6910A4}"/>
          </ac:picMkLst>
        </pc:picChg>
        <pc:picChg chg="del">
          <ac:chgData name="Zigerell, LJ" userId="4b99961f-857b-4104-9ca6-a4a5cfb891fd" providerId="ADAL" clId="{61ED71FC-285D-4EE0-AE8F-0A02A7697BCB}" dt="2025-04-04T17:40:38.527" v="1092" actId="478"/>
          <ac:picMkLst>
            <pc:docMk/>
            <pc:sldMk cId="2406807918" sldId="576"/>
            <ac:picMk id="2050" creationId="{22D92293-416D-CE1B-D906-096B963882B2}"/>
          </ac:picMkLst>
        </pc:picChg>
        <pc:picChg chg="add del mod">
          <ac:chgData name="Zigerell, LJ" userId="4b99961f-857b-4104-9ca6-a4a5cfb891fd" providerId="ADAL" clId="{61ED71FC-285D-4EE0-AE8F-0A02A7697BCB}" dt="2025-04-04T17:47:57.358" v="1164" actId="478"/>
          <ac:picMkLst>
            <pc:docMk/>
            <pc:sldMk cId="2406807918" sldId="576"/>
            <ac:picMk id="5122" creationId="{628823C5-126A-47C4-5300-F9F1A20A027E}"/>
          </ac:picMkLst>
        </pc:picChg>
      </pc:sldChg>
      <pc:sldChg chg="addSp delSp modSp add mod">
        <pc:chgData name="Zigerell, LJ" userId="4b99961f-857b-4104-9ca6-a4a5cfb891fd" providerId="ADAL" clId="{61ED71FC-285D-4EE0-AE8F-0A02A7697BCB}" dt="2025-04-04T20:15:05.013" v="2839" actId="1076"/>
        <pc:sldMkLst>
          <pc:docMk/>
          <pc:sldMk cId="1414339895" sldId="577"/>
        </pc:sldMkLst>
        <pc:spChg chg="del">
          <ac:chgData name="Zigerell, LJ" userId="4b99961f-857b-4104-9ca6-a4a5cfb891fd" providerId="ADAL" clId="{61ED71FC-285D-4EE0-AE8F-0A02A7697BCB}" dt="2025-04-04T17:44:15.455" v="1155" actId="478"/>
          <ac:spMkLst>
            <pc:docMk/>
            <pc:sldMk cId="1414339895" sldId="577"/>
            <ac:spMk id="2" creationId="{8B040228-48C0-110C-9996-DA8BFB718F19}"/>
          </ac:spMkLst>
        </pc:spChg>
        <pc:spChg chg="add mod">
          <ac:chgData name="Zigerell, LJ" userId="4b99961f-857b-4104-9ca6-a4a5cfb891fd" providerId="ADAL" clId="{61ED71FC-285D-4EE0-AE8F-0A02A7697BCB}" dt="2025-04-04T20:15:05.013" v="2839" actId="1076"/>
          <ac:spMkLst>
            <pc:docMk/>
            <pc:sldMk cId="1414339895" sldId="577"/>
            <ac:spMk id="4" creationId="{31E8A056-2B96-6B71-4549-7727394DFC2A}"/>
          </ac:spMkLst>
        </pc:spChg>
        <pc:spChg chg="mod">
          <ac:chgData name="Zigerell, LJ" userId="4b99961f-857b-4104-9ca6-a4a5cfb891fd" providerId="ADAL" clId="{61ED71FC-285D-4EE0-AE8F-0A02A7697BCB}" dt="2025-04-04T18:07:31.860" v="1837" actId="208"/>
          <ac:spMkLst>
            <pc:docMk/>
            <pc:sldMk cId="1414339895" sldId="577"/>
            <ac:spMk id="6" creationId="{117C98FD-C050-74F9-EDE2-B1054D344EB0}"/>
          </ac:spMkLst>
        </pc:spChg>
        <pc:spChg chg="mod">
          <ac:chgData name="Zigerell, LJ" userId="4b99961f-857b-4104-9ca6-a4a5cfb891fd" providerId="ADAL" clId="{61ED71FC-285D-4EE0-AE8F-0A02A7697BCB}" dt="2025-04-04T17:44:37.309" v="1163"/>
          <ac:spMkLst>
            <pc:docMk/>
            <pc:sldMk cId="1414339895" sldId="577"/>
            <ac:spMk id="7" creationId="{C362AFC3-50DA-8AAF-9686-420B7E34304C}"/>
          </ac:spMkLst>
        </pc:spChg>
        <pc:picChg chg="add mod">
          <ac:chgData name="Zigerell, LJ" userId="4b99961f-857b-4104-9ca6-a4a5cfb891fd" providerId="ADAL" clId="{61ED71FC-285D-4EE0-AE8F-0A02A7697BCB}" dt="2025-04-04T20:15:02.964" v="2838" actId="1076"/>
          <ac:picMkLst>
            <pc:docMk/>
            <pc:sldMk cId="1414339895" sldId="577"/>
            <ac:picMk id="3" creationId="{06C8F1C4-4EDA-5AFF-1BD9-B02FE8D2A746}"/>
          </ac:picMkLst>
        </pc:picChg>
        <pc:picChg chg="del">
          <ac:chgData name="Zigerell, LJ" userId="4b99961f-857b-4104-9ca6-a4a5cfb891fd" providerId="ADAL" clId="{61ED71FC-285D-4EE0-AE8F-0A02A7697BCB}" dt="2025-04-04T17:44:14.293" v="1154" actId="478"/>
          <ac:picMkLst>
            <pc:docMk/>
            <pc:sldMk cId="1414339895" sldId="577"/>
            <ac:picMk id="8" creationId="{BD884E4D-B9A2-504A-C959-B7870B0E8F7A}"/>
          </ac:picMkLst>
        </pc:picChg>
      </pc:sldChg>
      <pc:sldChg chg="addSp delSp modSp add mod">
        <pc:chgData name="Zigerell, LJ" userId="4b99961f-857b-4104-9ca6-a4a5cfb891fd" providerId="ADAL" clId="{61ED71FC-285D-4EE0-AE8F-0A02A7697BCB}" dt="2025-04-04T19:54:25.673" v="2731" actId="21"/>
        <pc:sldMkLst>
          <pc:docMk/>
          <pc:sldMk cId="3173118346" sldId="578"/>
        </pc:sldMkLst>
        <pc:spChg chg="mod">
          <ac:chgData name="Zigerell, LJ" userId="4b99961f-857b-4104-9ca6-a4a5cfb891fd" providerId="ADAL" clId="{61ED71FC-285D-4EE0-AE8F-0A02A7697BCB}" dt="2025-04-04T18:05:49.881" v="1800" actId="2711"/>
          <ac:spMkLst>
            <pc:docMk/>
            <pc:sldMk cId="3173118346" sldId="578"/>
            <ac:spMk id="2" creationId="{F2BDFA2D-194F-DF09-5D88-E2CACEA05798}"/>
          </ac:spMkLst>
        </pc:spChg>
        <pc:spChg chg="mod">
          <ac:chgData name="Zigerell, LJ" userId="4b99961f-857b-4104-9ca6-a4a5cfb891fd" providerId="ADAL" clId="{61ED71FC-285D-4EE0-AE8F-0A02A7697BCB}" dt="2025-04-04T18:07:57.439" v="1843" actId="208"/>
          <ac:spMkLst>
            <pc:docMk/>
            <pc:sldMk cId="3173118346" sldId="578"/>
            <ac:spMk id="6" creationId="{79249994-3CA7-8BA4-82E5-8E26DE0689FF}"/>
          </ac:spMkLst>
        </pc:spChg>
        <pc:spChg chg="mod">
          <ac:chgData name="Zigerell, LJ" userId="4b99961f-857b-4104-9ca6-a4a5cfb891fd" providerId="ADAL" clId="{61ED71FC-285D-4EE0-AE8F-0A02A7697BCB}" dt="2025-04-04T18:18:53.041" v="2478" actId="20577"/>
          <ac:spMkLst>
            <pc:docMk/>
            <pc:sldMk cId="3173118346" sldId="578"/>
            <ac:spMk id="7" creationId="{E0CD299B-115A-E880-A285-18403683AB24}"/>
          </ac:spMkLst>
        </pc:spChg>
        <pc:picChg chg="del">
          <ac:chgData name="Zigerell, LJ" userId="4b99961f-857b-4104-9ca6-a4a5cfb891fd" providerId="ADAL" clId="{61ED71FC-285D-4EE0-AE8F-0A02A7697BCB}" dt="2025-04-04T17:49:46.304" v="1186" actId="478"/>
          <ac:picMkLst>
            <pc:docMk/>
            <pc:sldMk cId="3173118346" sldId="578"/>
            <ac:picMk id="8" creationId="{56D8070D-5E9C-4F6E-E3A8-BC169CAFF685}"/>
          </ac:picMkLst>
        </pc:picChg>
        <pc:picChg chg="add mod">
          <ac:chgData name="Zigerell, LJ" userId="4b99961f-857b-4104-9ca6-a4a5cfb891fd" providerId="ADAL" clId="{61ED71FC-285D-4EE0-AE8F-0A02A7697BCB}" dt="2025-04-04T17:51:36.542" v="1258" actId="1076"/>
          <ac:picMkLst>
            <pc:docMk/>
            <pc:sldMk cId="3173118346" sldId="578"/>
            <ac:picMk id="7170" creationId="{A046232F-1EA0-2543-A7A5-6198DC9BB618}"/>
          </ac:picMkLst>
        </pc:picChg>
        <pc:picChg chg="add del mod">
          <ac:chgData name="Zigerell, LJ" userId="4b99961f-857b-4104-9ca6-a4a5cfb891fd" providerId="ADAL" clId="{61ED71FC-285D-4EE0-AE8F-0A02A7697BCB}" dt="2025-04-04T19:54:25.673" v="2731" actId="21"/>
          <ac:picMkLst>
            <pc:docMk/>
            <pc:sldMk cId="3173118346" sldId="578"/>
            <ac:picMk id="8194" creationId="{71CF0482-70DF-A6EB-EE52-5FC54D4E5C95}"/>
          </ac:picMkLst>
        </pc:picChg>
      </pc:sldChg>
      <pc:sldChg chg="addSp delSp modSp add mod">
        <pc:chgData name="Zigerell, LJ" userId="4b99961f-857b-4104-9ca6-a4a5cfb891fd" providerId="ADAL" clId="{61ED71FC-285D-4EE0-AE8F-0A02A7697BCB}" dt="2025-04-04T19:54:27.125" v="2732"/>
        <pc:sldMkLst>
          <pc:docMk/>
          <pc:sldMk cId="1965862256" sldId="579"/>
        </pc:sldMkLst>
        <pc:spChg chg="mod">
          <ac:chgData name="Zigerell, LJ" userId="4b99961f-857b-4104-9ca6-a4a5cfb891fd" providerId="ADAL" clId="{61ED71FC-285D-4EE0-AE8F-0A02A7697BCB}" dt="2025-04-04T18:06:06.754" v="1824" actId="6549"/>
          <ac:spMkLst>
            <pc:docMk/>
            <pc:sldMk cId="1965862256" sldId="579"/>
            <ac:spMk id="2" creationId="{82FCC46E-D6A9-D4FF-5D1F-D60EE88B080B}"/>
          </ac:spMkLst>
        </pc:spChg>
        <pc:spChg chg="mod">
          <ac:chgData name="Zigerell, LJ" userId="4b99961f-857b-4104-9ca6-a4a5cfb891fd" providerId="ADAL" clId="{61ED71FC-285D-4EE0-AE8F-0A02A7697BCB}" dt="2025-04-04T18:08:02.711" v="1844" actId="208"/>
          <ac:spMkLst>
            <pc:docMk/>
            <pc:sldMk cId="1965862256" sldId="579"/>
            <ac:spMk id="6" creationId="{7FFE0C60-6730-56A0-C2B6-4A2C53B5BE79}"/>
          </ac:spMkLst>
        </pc:spChg>
        <pc:spChg chg="mod">
          <ac:chgData name="Zigerell, LJ" userId="4b99961f-857b-4104-9ca6-a4a5cfb891fd" providerId="ADAL" clId="{61ED71FC-285D-4EE0-AE8F-0A02A7697BCB}" dt="2025-04-04T18:19:06.593" v="2539" actId="20577"/>
          <ac:spMkLst>
            <pc:docMk/>
            <pc:sldMk cId="1965862256" sldId="579"/>
            <ac:spMk id="7" creationId="{C5B00083-2F2B-4580-7C1D-6F57181F6E41}"/>
          </ac:spMkLst>
        </pc:spChg>
        <pc:picChg chg="add mod">
          <ac:chgData name="Zigerell, LJ" userId="4b99961f-857b-4104-9ca6-a4a5cfb891fd" providerId="ADAL" clId="{61ED71FC-285D-4EE0-AE8F-0A02A7697BCB}" dt="2025-04-04T19:54:27.125" v="2732"/>
          <ac:picMkLst>
            <pc:docMk/>
            <pc:sldMk cId="1965862256" sldId="579"/>
            <ac:picMk id="3" creationId="{71CF0482-70DF-A6EB-EE52-5FC54D4E5C95}"/>
          </ac:picMkLst>
        </pc:picChg>
        <pc:picChg chg="del">
          <ac:chgData name="Zigerell, LJ" userId="4b99961f-857b-4104-9ca6-a4a5cfb891fd" providerId="ADAL" clId="{61ED71FC-285D-4EE0-AE8F-0A02A7697BCB}" dt="2025-04-04T17:50:55.775" v="1235" actId="478"/>
          <ac:picMkLst>
            <pc:docMk/>
            <pc:sldMk cId="1965862256" sldId="579"/>
            <ac:picMk id="7170" creationId="{F3544017-EDF5-DA96-00FF-1CA5ABA8DFE5}"/>
          </ac:picMkLst>
        </pc:picChg>
        <pc:picChg chg="add del mod">
          <ac:chgData name="Zigerell, LJ" userId="4b99961f-857b-4104-9ca6-a4a5cfb891fd" providerId="ADAL" clId="{61ED71FC-285D-4EE0-AE8F-0A02A7697BCB}" dt="2025-04-04T19:54:16.209" v="2726" actId="21"/>
          <ac:picMkLst>
            <pc:docMk/>
            <pc:sldMk cId="1965862256" sldId="579"/>
            <ac:picMk id="8194" creationId="{71CF0482-70DF-A6EB-EE52-5FC54D4E5C95}"/>
          </ac:picMkLst>
        </pc:picChg>
      </pc:sldChg>
      <pc:sldChg chg="add del">
        <pc:chgData name="Zigerell, LJ" userId="4b99961f-857b-4104-9ca6-a4a5cfb891fd" providerId="ADAL" clId="{61ED71FC-285D-4EE0-AE8F-0A02A7697BCB}" dt="2025-04-04T17:52:08.156" v="1300" actId="47"/>
        <pc:sldMkLst>
          <pc:docMk/>
          <pc:sldMk cId="1505963915" sldId="580"/>
        </pc:sldMkLst>
      </pc:sldChg>
      <pc:sldChg chg="addSp delSp modSp add mod">
        <pc:chgData name="Zigerell, LJ" userId="4b99961f-857b-4104-9ca6-a4a5cfb891fd" providerId="ADAL" clId="{61ED71FC-285D-4EE0-AE8F-0A02A7697BCB}" dt="2025-04-04T18:06:44.886" v="1827" actId="208"/>
        <pc:sldMkLst>
          <pc:docMk/>
          <pc:sldMk cId="3858342783" sldId="580"/>
        </pc:sldMkLst>
        <pc:spChg chg="add mod">
          <ac:chgData name="Zigerell, LJ" userId="4b99961f-857b-4104-9ca6-a4a5cfb891fd" providerId="ADAL" clId="{61ED71FC-285D-4EE0-AE8F-0A02A7697BCB}" dt="2025-04-04T17:52:24.751" v="1317" actId="1076"/>
          <ac:spMkLst>
            <pc:docMk/>
            <pc:sldMk cId="3858342783" sldId="580"/>
            <ac:spMk id="2" creationId="{F7B3736B-3234-FC17-E984-9834C3B2E235}"/>
          </ac:spMkLst>
        </pc:spChg>
        <pc:spChg chg="del">
          <ac:chgData name="Zigerell, LJ" userId="4b99961f-857b-4104-9ca6-a4a5cfb891fd" providerId="ADAL" clId="{61ED71FC-285D-4EE0-AE8F-0A02A7697BCB}" dt="2025-04-04T17:52:14.911" v="1303" actId="478"/>
          <ac:spMkLst>
            <pc:docMk/>
            <pc:sldMk cId="3858342783" sldId="580"/>
            <ac:spMk id="4" creationId="{EB0A21F2-63D0-8C31-0A5D-BD3D7F2D481D}"/>
          </ac:spMkLst>
        </pc:spChg>
        <pc:spChg chg="mod">
          <ac:chgData name="Zigerell, LJ" userId="4b99961f-857b-4104-9ca6-a4a5cfb891fd" providerId="ADAL" clId="{61ED71FC-285D-4EE0-AE8F-0A02A7697BCB}" dt="2025-04-04T18:06:44.886" v="1827" actId="208"/>
          <ac:spMkLst>
            <pc:docMk/>
            <pc:sldMk cId="3858342783" sldId="580"/>
            <ac:spMk id="6" creationId="{4727B398-3120-20DE-2972-A87C3109A6CA}"/>
          </ac:spMkLst>
        </pc:spChg>
        <pc:spChg chg="mod">
          <ac:chgData name="Zigerell, LJ" userId="4b99961f-857b-4104-9ca6-a4a5cfb891fd" providerId="ADAL" clId="{61ED71FC-285D-4EE0-AE8F-0A02A7697BCB}" dt="2025-04-04T17:52:21.520" v="1316" actId="20577"/>
          <ac:spMkLst>
            <pc:docMk/>
            <pc:sldMk cId="3858342783" sldId="580"/>
            <ac:spMk id="7" creationId="{2A903AD5-ABED-7C6E-6F55-E62BCC1D0F00}"/>
          </ac:spMkLst>
        </pc:spChg>
        <pc:picChg chg="del">
          <ac:chgData name="Zigerell, LJ" userId="4b99961f-857b-4104-9ca6-a4a5cfb891fd" providerId="ADAL" clId="{61ED71FC-285D-4EE0-AE8F-0A02A7697BCB}" dt="2025-04-04T17:52:13.919" v="1302" actId="478"/>
          <ac:picMkLst>
            <pc:docMk/>
            <pc:sldMk cId="3858342783" sldId="580"/>
            <ac:picMk id="3" creationId="{78EA7541-D483-C6F0-59A1-210CE000AD32}"/>
          </ac:picMkLst>
        </pc:picChg>
      </pc:sldChg>
      <pc:sldChg chg="modSp add mod">
        <pc:chgData name="Zigerell, LJ" userId="4b99961f-857b-4104-9ca6-a4a5cfb891fd" providerId="ADAL" clId="{61ED71FC-285D-4EE0-AE8F-0A02A7697BCB}" dt="2025-04-04T20:14:15.319" v="2837" actId="948"/>
        <pc:sldMkLst>
          <pc:docMk/>
          <pc:sldMk cId="2835427165" sldId="581"/>
        </pc:sldMkLst>
        <pc:spChg chg="mod">
          <ac:chgData name="Zigerell, LJ" userId="4b99961f-857b-4104-9ca6-a4a5cfb891fd" providerId="ADAL" clId="{61ED71FC-285D-4EE0-AE8F-0A02A7697BCB}" dt="2025-04-04T20:14:15.319" v="2837" actId="948"/>
          <ac:spMkLst>
            <pc:docMk/>
            <pc:sldMk cId="2835427165" sldId="581"/>
            <ac:spMk id="2" creationId="{A1EC7472-1177-F183-C67D-31088246088E}"/>
          </ac:spMkLst>
        </pc:spChg>
        <pc:spChg chg="mod">
          <ac:chgData name="Zigerell, LJ" userId="4b99961f-857b-4104-9ca6-a4a5cfb891fd" providerId="ADAL" clId="{61ED71FC-285D-4EE0-AE8F-0A02A7697BCB}" dt="2025-04-04T18:06:48.832" v="1828" actId="208"/>
          <ac:spMkLst>
            <pc:docMk/>
            <pc:sldMk cId="2835427165" sldId="581"/>
            <ac:spMk id="6" creationId="{03A53B46-208B-BA1B-031E-A405EC13D2C8}"/>
          </ac:spMkLst>
        </pc:spChg>
        <pc:spChg chg="mod">
          <ac:chgData name="Zigerell, LJ" userId="4b99961f-857b-4104-9ca6-a4a5cfb891fd" providerId="ADAL" clId="{61ED71FC-285D-4EE0-AE8F-0A02A7697BCB}" dt="2025-04-04T17:52:42.974" v="1323"/>
          <ac:spMkLst>
            <pc:docMk/>
            <pc:sldMk cId="2835427165" sldId="581"/>
            <ac:spMk id="7" creationId="{8AEF3CC3-6958-1CEA-F91A-B5005316653A}"/>
          </ac:spMkLst>
        </pc:spChg>
      </pc:sldChg>
      <pc:sldChg chg="modSp add mod">
        <pc:chgData name="Zigerell, LJ" userId="4b99961f-857b-4104-9ca6-a4a5cfb891fd" providerId="ADAL" clId="{61ED71FC-285D-4EE0-AE8F-0A02A7697BCB}" dt="2025-04-04T20:14:09.045" v="2836" actId="948"/>
        <pc:sldMkLst>
          <pc:docMk/>
          <pc:sldMk cId="2273265037" sldId="582"/>
        </pc:sldMkLst>
        <pc:spChg chg="mod">
          <ac:chgData name="Zigerell, LJ" userId="4b99961f-857b-4104-9ca6-a4a5cfb891fd" providerId="ADAL" clId="{61ED71FC-285D-4EE0-AE8F-0A02A7697BCB}" dt="2025-04-04T20:14:09.045" v="2836" actId="948"/>
          <ac:spMkLst>
            <pc:docMk/>
            <pc:sldMk cId="2273265037" sldId="582"/>
            <ac:spMk id="2" creationId="{B8392346-61F3-2675-4684-E38D9D475309}"/>
          </ac:spMkLst>
        </pc:spChg>
        <pc:spChg chg="mod">
          <ac:chgData name="Zigerell, LJ" userId="4b99961f-857b-4104-9ca6-a4a5cfb891fd" providerId="ADAL" clId="{61ED71FC-285D-4EE0-AE8F-0A02A7697BCB}" dt="2025-04-04T18:06:52.434" v="1829" actId="208"/>
          <ac:spMkLst>
            <pc:docMk/>
            <pc:sldMk cId="2273265037" sldId="582"/>
            <ac:spMk id="6" creationId="{B7D7AACE-C14C-C5D8-FE4E-D04D61E94F84}"/>
          </ac:spMkLst>
        </pc:spChg>
      </pc:sldChg>
      <pc:sldChg chg="modSp add mod">
        <pc:chgData name="Zigerell, LJ" userId="4b99961f-857b-4104-9ca6-a4a5cfb891fd" providerId="ADAL" clId="{61ED71FC-285D-4EE0-AE8F-0A02A7697BCB}" dt="2025-04-04T19:46:27.140" v="2564" actId="20577"/>
        <pc:sldMkLst>
          <pc:docMk/>
          <pc:sldMk cId="3475702114" sldId="583"/>
        </pc:sldMkLst>
        <pc:spChg chg="mod">
          <ac:chgData name="Zigerell, LJ" userId="4b99961f-857b-4104-9ca6-a4a5cfb891fd" providerId="ADAL" clId="{61ED71FC-285D-4EE0-AE8F-0A02A7697BCB}" dt="2025-04-04T19:46:27.140" v="2564" actId="20577"/>
          <ac:spMkLst>
            <pc:docMk/>
            <pc:sldMk cId="3475702114" sldId="583"/>
            <ac:spMk id="2" creationId="{B623503C-E0E4-B20C-E13F-B7271F0BCA2B}"/>
          </ac:spMkLst>
        </pc:spChg>
        <pc:spChg chg="mod">
          <ac:chgData name="Zigerell, LJ" userId="4b99961f-857b-4104-9ca6-a4a5cfb891fd" providerId="ADAL" clId="{61ED71FC-285D-4EE0-AE8F-0A02A7697BCB}" dt="2025-04-04T18:06:55.518" v="1830" actId="208"/>
          <ac:spMkLst>
            <pc:docMk/>
            <pc:sldMk cId="3475702114" sldId="583"/>
            <ac:spMk id="6" creationId="{A488284E-51FA-2DEE-AF21-3385F9DE7EB8}"/>
          </ac:spMkLst>
        </pc:spChg>
        <pc:spChg chg="mod">
          <ac:chgData name="Zigerell, LJ" userId="4b99961f-857b-4104-9ca6-a4a5cfb891fd" providerId="ADAL" clId="{61ED71FC-285D-4EE0-AE8F-0A02A7697BCB}" dt="2025-04-04T17:53:00.405" v="1331"/>
          <ac:spMkLst>
            <pc:docMk/>
            <pc:sldMk cId="3475702114" sldId="583"/>
            <ac:spMk id="7" creationId="{E49A745D-6322-3E4F-7A6D-5B22B310010F}"/>
          </ac:spMkLst>
        </pc:spChg>
      </pc:sldChg>
      <pc:sldChg chg="modSp add mod modAnim">
        <pc:chgData name="Zigerell, LJ" userId="4b99961f-857b-4104-9ca6-a4a5cfb891fd" providerId="ADAL" clId="{61ED71FC-285D-4EE0-AE8F-0A02A7697BCB}" dt="2025-04-04T18:10:33.236" v="1880" actId="207"/>
        <pc:sldMkLst>
          <pc:docMk/>
          <pc:sldMk cId="3446228243" sldId="584"/>
        </pc:sldMkLst>
        <pc:spChg chg="mod">
          <ac:chgData name="Zigerell, LJ" userId="4b99961f-857b-4104-9ca6-a4a5cfb891fd" providerId="ADAL" clId="{61ED71FC-285D-4EE0-AE8F-0A02A7697BCB}" dt="2025-04-04T18:10:33.236" v="1880" actId="207"/>
          <ac:spMkLst>
            <pc:docMk/>
            <pc:sldMk cId="3446228243" sldId="584"/>
            <ac:spMk id="2" creationId="{72DF860F-5979-8A18-C203-C606B15C7812}"/>
          </ac:spMkLst>
        </pc:spChg>
        <pc:spChg chg="mod">
          <ac:chgData name="Zigerell, LJ" userId="4b99961f-857b-4104-9ca6-a4a5cfb891fd" providerId="ADAL" clId="{61ED71FC-285D-4EE0-AE8F-0A02A7697BCB}" dt="2025-04-04T18:06:59.773" v="1831" actId="208"/>
          <ac:spMkLst>
            <pc:docMk/>
            <pc:sldMk cId="3446228243" sldId="584"/>
            <ac:spMk id="6" creationId="{9B5A1A33-4E1A-5DAA-8B7D-776B565787B8}"/>
          </ac:spMkLst>
        </pc:spChg>
        <pc:spChg chg="mod">
          <ac:chgData name="Zigerell, LJ" userId="4b99961f-857b-4104-9ca6-a4a5cfb891fd" providerId="ADAL" clId="{61ED71FC-285D-4EE0-AE8F-0A02A7697BCB}" dt="2025-04-04T17:53:16.614" v="1335"/>
          <ac:spMkLst>
            <pc:docMk/>
            <pc:sldMk cId="3446228243" sldId="584"/>
            <ac:spMk id="7" creationId="{EC9F4E65-FD10-A73F-72B0-3D8B5320AF8A}"/>
          </ac:spMkLst>
        </pc:spChg>
      </pc:sldChg>
      <pc:sldChg chg="modSp add mod">
        <pc:chgData name="Zigerell, LJ" userId="4b99961f-857b-4104-9ca6-a4a5cfb891fd" providerId="ADAL" clId="{61ED71FC-285D-4EE0-AE8F-0A02A7697BCB}" dt="2025-04-04T19:48:00.009" v="2664" actId="6549"/>
        <pc:sldMkLst>
          <pc:docMk/>
          <pc:sldMk cId="3663331844" sldId="585"/>
        </pc:sldMkLst>
        <pc:spChg chg="mod">
          <ac:chgData name="Zigerell, LJ" userId="4b99961f-857b-4104-9ca6-a4a5cfb891fd" providerId="ADAL" clId="{61ED71FC-285D-4EE0-AE8F-0A02A7697BCB}" dt="2025-04-04T19:48:00.009" v="2664" actId="6549"/>
          <ac:spMkLst>
            <pc:docMk/>
            <pc:sldMk cId="3663331844" sldId="585"/>
            <ac:spMk id="2" creationId="{E30BDD6B-AA74-69E3-EE9F-9459F9583B86}"/>
          </ac:spMkLst>
        </pc:spChg>
        <pc:spChg chg="mod">
          <ac:chgData name="Zigerell, LJ" userId="4b99961f-857b-4104-9ca6-a4a5cfb891fd" providerId="ADAL" clId="{61ED71FC-285D-4EE0-AE8F-0A02A7697BCB}" dt="2025-04-04T18:07:06.677" v="1832" actId="208"/>
          <ac:spMkLst>
            <pc:docMk/>
            <pc:sldMk cId="3663331844" sldId="585"/>
            <ac:spMk id="6" creationId="{0170664F-63D2-D7EA-4D6E-E48579842F99}"/>
          </ac:spMkLst>
        </pc:spChg>
        <pc:spChg chg="mod">
          <ac:chgData name="Zigerell, LJ" userId="4b99961f-857b-4104-9ca6-a4a5cfb891fd" providerId="ADAL" clId="{61ED71FC-285D-4EE0-AE8F-0A02A7697BCB}" dt="2025-04-04T17:53:33.489" v="1358" actId="20577"/>
          <ac:spMkLst>
            <pc:docMk/>
            <pc:sldMk cId="3663331844" sldId="585"/>
            <ac:spMk id="7" creationId="{2FE0738F-9DFA-743A-5F10-4D8DCFA7F9DB}"/>
          </ac:spMkLst>
        </pc:spChg>
      </pc:sldChg>
      <pc:sldChg chg="modSp add mod">
        <pc:chgData name="Zigerell, LJ" userId="4b99961f-857b-4104-9ca6-a4a5cfb891fd" providerId="ADAL" clId="{61ED71FC-285D-4EE0-AE8F-0A02A7697BCB}" dt="2025-04-04T19:49:28.322" v="2667"/>
        <pc:sldMkLst>
          <pc:docMk/>
          <pc:sldMk cId="2300476570" sldId="586"/>
        </pc:sldMkLst>
        <pc:spChg chg="mod">
          <ac:chgData name="Zigerell, LJ" userId="4b99961f-857b-4104-9ca6-a4a5cfb891fd" providerId="ADAL" clId="{61ED71FC-285D-4EE0-AE8F-0A02A7697BCB}" dt="2025-04-04T19:49:28.322" v="2667"/>
          <ac:spMkLst>
            <pc:docMk/>
            <pc:sldMk cId="2300476570" sldId="586"/>
            <ac:spMk id="2" creationId="{7CD7A4FB-BD4B-9A3F-3A38-5CE36B059561}"/>
          </ac:spMkLst>
        </pc:spChg>
        <pc:spChg chg="mod">
          <ac:chgData name="Zigerell, LJ" userId="4b99961f-857b-4104-9ca6-a4a5cfb891fd" providerId="ADAL" clId="{61ED71FC-285D-4EE0-AE8F-0A02A7697BCB}" dt="2025-04-04T18:07:15.597" v="1833" actId="208"/>
          <ac:spMkLst>
            <pc:docMk/>
            <pc:sldMk cId="2300476570" sldId="586"/>
            <ac:spMk id="6" creationId="{092D1DC5-CFE5-2233-95D8-ABF0C260F7A0}"/>
          </ac:spMkLst>
        </pc:spChg>
      </pc:sldChg>
      <pc:sldChg chg="modSp add mod">
        <pc:chgData name="Zigerell, LJ" userId="4b99961f-857b-4104-9ca6-a4a5cfb891fd" providerId="ADAL" clId="{61ED71FC-285D-4EE0-AE8F-0A02A7697BCB}" dt="2025-04-04T20:15:59.429" v="2858" actId="20577"/>
        <pc:sldMkLst>
          <pc:docMk/>
          <pc:sldMk cId="1724082766" sldId="587"/>
        </pc:sldMkLst>
        <pc:spChg chg="mod">
          <ac:chgData name="Zigerell, LJ" userId="4b99961f-857b-4104-9ca6-a4a5cfb891fd" providerId="ADAL" clId="{61ED71FC-285D-4EE0-AE8F-0A02A7697BCB}" dt="2025-04-04T20:15:59.429" v="2858" actId="20577"/>
          <ac:spMkLst>
            <pc:docMk/>
            <pc:sldMk cId="1724082766" sldId="587"/>
            <ac:spMk id="2" creationId="{1A6380D4-148B-5E4C-7307-F0D2B9D620EC}"/>
          </ac:spMkLst>
        </pc:spChg>
        <pc:spChg chg="mod">
          <ac:chgData name="Zigerell, LJ" userId="4b99961f-857b-4104-9ca6-a4a5cfb891fd" providerId="ADAL" clId="{61ED71FC-285D-4EE0-AE8F-0A02A7697BCB}" dt="2025-04-04T18:07:18.782" v="1834" actId="208"/>
          <ac:spMkLst>
            <pc:docMk/>
            <pc:sldMk cId="1724082766" sldId="587"/>
            <ac:spMk id="6" creationId="{EF744168-2185-B500-3AD6-D4BCD5AC1D1B}"/>
          </ac:spMkLst>
        </pc:spChg>
      </pc:sldChg>
      <pc:sldChg chg="addSp delSp modSp add mod">
        <pc:chgData name="Zigerell, LJ" userId="4b99961f-857b-4104-9ca6-a4a5cfb891fd" providerId="ADAL" clId="{61ED71FC-285D-4EE0-AE8F-0A02A7697BCB}" dt="2025-04-04T18:07:24.294" v="1835" actId="208"/>
        <pc:sldMkLst>
          <pc:docMk/>
          <pc:sldMk cId="4243404804" sldId="588"/>
        </pc:sldMkLst>
        <pc:spChg chg="mod">
          <ac:chgData name="Zigerell, LJ" userId="4b99961f-857b-4104-9ca6-a4a5cfb891fd" providerId="ADAL" clId="{61ED71FC-285D-4EE0-AE8F-0A02A7697BCB}" dt="2025-04-04T18:02:59.841" v="1667" actId="20577"/>
          <ac:spMkLst>
            <pc:docMk/>
            <pc:sldMk cId="4243404804" sldId="588"/>
            <ac:spMk id="2" creationId="{E6D81949-72EA-5409-1635-9602448F63A7}"/>
          </ac:spMkLst>
        </pc:spChg>
        <pc:spChg chg="add del">
          <ac:chgData name="Zigerell, LJ" userId="4b99961f-857b-4104-9ca6-a4a5cfb891fd" providerId="ADAL" clId="{61ED71FC-285D-4EE0-AE8F-0A02A7697BCB}" dt="2025-04-04T17:53:59.456" v="1370" actId="22"/>
          <ac:spMkLst>
            <pc:docMk/>
            <pc:sldMk cId="4243404804" sldId="588"/>
            <ac:spMk id="4" creationId="{EAAA30CE-1FEC-E4AF-D3F1-B8623168982C}"/>
          </ac:spMkLst>
        </pc:spChg>
        <pc:spChg chg="mod">
          <ac:chgData name="Zigerell, LJ" userId="4b99961f-857b-4104-9ca6-a4a5cfb891fd" providerId="ADAL" clId="{61ED71FC-285D-4EE0-AE8F-0A02A7697BCB}" dt="2025-04-04T18:07:24.294" v="1835" actId="208"/>
          <ac:spMkLst>
            <pc:docMk/>
            <pc:sldMk cId="4243404804" sldId="588"/>
            <ac:spMk id="6" creationId="{F67FA85B-1E7D-3B4F-7D47-C078AE2BE8F2}"/>
          </ac:spMkLst>
        </pc:spChg>
      </pc:sldChg>
      <pc:sldChg chg="modSp add mod">
        <pc:chgData name="Zigerell, LJ" userId="4b99961f-857b-4104-9ca6-a4a5cfb891fd" providerId="ADAL" clId="{61ED71FC-285D-4EE0-AE8F-0A02A7697BCB}" dt="2025-04-04T18:07:27.493" v="1836" actId="208"/>
        <pc:sldMkLst>
          <pc:docMk/>
          <pc:sldMk cId="2186517390" sldId="589"/>
        </pc:sldMkLst>
        <pc:spChg chg="mod">
          <ac:chgData name="Zigerell, LJ" userId="4b99961f-857b-4104-9ca6-a4a5cfb891fd" providerId="ADAL" clId="{61ED71FC-285D-4EE0-AE8F-0A02A7697BCB}" dt="2025-04-04T18:03:28.713" v="1694" actId="207"/>
          <ac:spMkLst>
            <pc:docMk/>
            <pc:sldMk cId="2186517390" sldId="589"/>
            <ac:spMk id="2" creationId="{885F88CB-3B9B-22B9-09A0-A834E0A3B8E7}"/>
          </ac:spMkLst>
        </pc:spChg>
        <pc:spChg chg="mod">
          <ac:chgData name="Zigerell, LJ" userId="4b99961f-857b-4104-9ca6-a4a5cfb891fd" providerId="ADAL" clId="{61ED71FC-285D-4EE0-AE8F-0A02A7697BCB}" dt="2025-04-04T18:07:27.493" v="1836" actId="208"/>
          <ac:spMkLst>
            <pc:docMk/>
            <pc:sldMk cId="2186517390" sldId="589"/>
            <ac:spMk id="6" creationId="{0DD6668C-CF58-96D1-0257-575FABB23224}"/>
          </ac:spMkLst>
        </pc:spChg>
      </pc:sldChg>
      <pc:sldChg chg="modSp add mod">
        <pc:chgData name="Zigerell, LJ" userId="4b99961f-857b-4104-9ca6-a4a5cfb891fd" providerId="ADAL" clId="{61ED71FC-285D-4EE0-AE8F-0A02A7697BCB}" dt="2025-04-04T18:08:06.727" v="1845" actId="208"/>
        <pc:sldMkLst>
          <pc:docMk/>
          <pc:sldMk cId="3751471028" sldId="590"/>
        </pc:sldMkLst>
        <pc:spChg chg="mod">
          <ac:chgData name="Zigerell, LJ" userId="4b99961f-857b-4104-9ca6-a4a5cfb891fd" providerId="ADAL" clId="{61ED71FC-285D-4EE0-AE8F-0A02A7697BCB}" dt="2025-04-04T17:55:27.802" v="1450" actId="207"/>
          <ac:spMkLst>
            <pc:docMk/>
            <pc:sldMk cId="3751471028" sldId="590"/>
            <ac:spMk id="2" creationId="{55167246-D8B9-22B0-66B1-50A73DDAD49B}"/>
          </ac:spMkLst>
        </pc:spChg>
        <pc:spChg chg="mod">
          <ac:chgData name="Zigerell, LJ" userId="4b99961f-857b-4104-9ca6-a4a5cfb891fd" providerId="ADAL" clId="{61ED71FC-285D-4EE0-AE8F-0A02A7697BCB}" dt="2025-04-04T18:08:06.727" v="1845" actId="208"/>
          <ac:spMkLst>
            <pc:docMk/>
            <pc:sldMk cId="3751471028" sldId="590"/>
            <ac:spMk id="6" creationId="{2BC48FDB-8E3F-68DF-4CB8-DD672A1A7909}"/>
          </ac:spMkLst>
        </pc:spChg>
        <pc:spChg chg="mod">
          <ac:chgData name="Zigerell, LJ" userId="4b99961f-857b-4104-9ca6-a4a5cfb891fd" providerId="ADAL" clId="{61ED71FC-285D-4EE0-AE8F-0A02A7697BCB}" dt="2025-04-04T17:54:41.632" v="1423" actId="20577"/>
          <ac:spMkLst>
            <pc:docMk/>
            <pc:sldMk cId="3751471028" sldId="590"/>
            <ac:spMk id="7" creationId="{2759B772-BCB9-09AA-E9C0-D12F94307FFD}"/>
          </ac:spMkLst>
        </pc:spChg>
      </pc:sldChg>
      <pc:sldChg chg="modSp add mod">
        <pc:chgData name="Zigerell, LJ" userId="4b99961f-857b-4104-9ca6-a4a5cfb891fd" providerId="ADAL" clId="{61ED71FC-285D-4EE0-AE8F-0A02A7697BCB}" dt="2025-04-04T18:16:21.541" v="2304" actId="20578"/>
        <pc:sldMkLst>
          <pc:docMk/>
          <pc:sldMk cId="2190932473" sldId="591"/>
        </pc:sldMkLst>
        <pc:spChg chg="mod">
          <ac:chgData name="Zigerell, LJ" userId="4b99961f-857b-4104-9ca6-a4a5cfb891fd" providerId="ADAL" clId="{61ED71FC-285D-4EE0-AE8F-0A02A7697BCB}" dt="2025-04-04T18:16:21.541" v="2304" actId="20578"/>
          <ac:spMkLst>
            <pc:docMk/>
            <pc:sldMk cId="2190932473" sldId="591"/>
            <ac:spMk id="2" creationId="{9E78B570-2E94-D08A-392E-8D67D015E6AE}"/>
          </ac:spMkLst>
        </pc:spChg>
        <pc:spChg chg="mod">
          <ac:chgData name="Zigerell, LJ" userId="4b99961f-857b-4104-9ca6-a4a5cfb891fd" providerId="ADAL" clId="{61ED71FC-285D-4EE0-AE8F-0A02A7697BCB}" dt="2025-04-04T18:08:09.597" v="1846" actId="208"/>
          <ac:spMkLst>
            <pc:docMk/>
            <pc:sldMk cId="2190932473" sldId="591"/>
            <ac:spMk id="6" creationId="{08EE55DE-9B63-6CA1-1A74-2A7F69C730F1}"/>
          </ac:spMkLst>
        </pc:spChg>
      </pc:sldChg>
      <pc:sldChg chg="modSp add mod">
        <pc:chgData name="Zigerell, LJ" userId="4b99961f-857b-4104-9ca6-a4a5cfb891fd" providerId="ADAL" clId="{61ED71FC-285D-4EE0-AE8F-0A02A7697BCB}" dt="2025-04-04T18:08:34.342" v="1850" actId="6549"/>
        <pc:sldMkLst>
          <pc:docMk/>
          <pc:sldMk cId="3627281727" sldId="592"/>
        </pc:sldMkLst>
        <pc:spChg chg="mod">
          <ac:chgData name="Zigerell, LJ" userId="4b99961f-857b-4104-9ca6-a4a5cfb891fd" providerId="ADAL" clId="{61ED71FC-285D-4EE0-AE8F-0A02A7697BCB}" dt="2025-04-04T18:08:31.516" v="1849" actId="207"/>
          <ac:spMkLst>
            <pc:docMk/>
            <pc:sldMk cId="3627281727" sldId="592"/>
            <ac:spMk id="2" creationId="{DFBA173B-250A-1492-B68E-5A1EC7F3C4D1}"/>
          </ac:spMkLst>
        </pc:spChg>
        <pc:spChg chg="mod">
          <ac:chgData name="Zigerell, LJ" userId="4b99961f-857b-4104-9ca6-a4a5cfb891fd" providerId="ADAL" clId="{61ED71FC-285D-4EE0-AE8F-0A02A7697BCB}" dt="2025-04-04T18:08:12.885" v="1847" actId="208"/>
          <ac:spMkLst>
            <pc:docMk/>
            <pc:sldMk cId="3627281727" sldId="592"/>
            <ac:spMk id="6" creationId="{43B8B51B-578E-5893-2D23-2D3086A86A83}"/>
          </ac:spMkLst>
        </pc:spChg>
        <pc:spChg chg="mod">
          <ac:chgData name="Zigerell, LJ" userId="4b99961f-857b-4104-9ca6-a4a5cfb891fd" providerId="ADAL" clId="{61ED71FC-285D-4EE0-AE8F-0A02A7697BCB}" dt="2025-04-04T18:08:34.342" v="1850" actId="6549"/>
          <ac:spMkLst>
            <pc:docMk/>
            <pc:sldMk cId="3627281727" sldId="592"/>
            <ac:spMk id="7" creationId="{E81929E1-5450-F771-E1D7-375D4FB564A7}"/>
          </ac:spMkLst>
        </pc:spChg>
      </pc:sldChg>
      <pc:sldChg chg="modSp add mod">
        <pc:chgData name="Zigerell, LJ" userId="4b99961f-857b-4104-9ca6-a4a5cfb891fd" providerId="ADAL" clId="{61ED71FC-285D-4EE0-AE8F-0A02A7697BCB}" dt="2025-04-04T18:08:42.550" v="1851" actId="208"/>
        <pc:sldMkLst>
          <pc:docMk/>
          <pc:sldMk cId="3852860308" sldId="593"/>
        </pc:sldMkLst>
        <pc:spChg chg="mod">
          <ac:chgData name="Zigerell, LJ" userId="4b99961f-857b-4104-9ca6-a4a5cfb891fd" providerId="ADAL" clId="{61ED71FC-285D-4EE0-AE8F-0A02A7697BCB}" dt="2025-04-04T18:00:22.729" v="1611" actId="21"/>
          <ac:spMkLst>
            <pc:docMk/>
            <pc:sldMk cId="3852860308" sldId="593"/>
            <ac:spMk id="2" creationId="{22849F46-67C1-440D-8DE4-44CE9C042175}"/>
          </ac:spMkLst>
        </pc:spChg>
        <pc:spChg chg="mod">
          <ac:chgData name="Zigerell, LJ" userId="4b99961f-857b-4104-9ca6-a4a5cfb891fd" providerId="ADAL" clId="{61ED71FC-285D-4EE0-AE8F-0A02A7697BCB}" dt="2025-04-04T18:08:42.550" v="1851" actId="208"/>
          <ac:spMkLst>
            <pc:docMk/>
            <pc:sldMk cId="3852860308" sldId="593"/>
            <ac:spMk id="6" creationId="{8C34F0BC-139F-734A-C5C6-E8B5F88ED879}"/>
          </ac:spMkLst>
        </pc:spChg>
      </pc:sldChg>
      <pc:sldChg chg="modSp add mod">
        <pc:chgData name="Zigerell, LJ" userId="4b99961f-857b-4104-9ca6-a4a5cfb891fd" providerId="ADAL" clId="{61ED71FC-285D-4EE0-AE8F-0A02A7697BCB}" dt="2025-04-04T18:08:46.692" v="1852" actId="208"/>
        <pc:sldMkLst>
          <pc:docMk/>
          <pc:sldMk cId="2565134462" sldId="594"/>
        </pc:sldMkLst>
        <pc:spChg chg="mod">
          <ac:chgData name="Zigerell, LJ" userId="4b99961f-857b-4104-9ca6-a4a5cfb891fd" providerId="ADAL" clId="{61ED71FC-285D-4EE0-AE8F-0A02A7697BCB}" dt="2025-04-04T18:00:33.979" v="1615" actId="6549"/>
          <ac:spMkLst>
            <pc:docMk/>
            <pc:sldMk cId="2565134462" sldId="594"/>
            <ac:spMk id="2" creationId="{AEB4977B-9505-5E98-8B3F-89FE6F6A1EBE}"/>
          </ac:spMkLst>
        </pc:spChg>
        <pc:spChg chg="mod">
          <ac:chgData name="Zigerell, LJ" userId="4b99961f-857b-4104-9ca6-a4a5cfb891fd" providerId="ADAL" clId="{61ED71FC-285D-4EE0-AE8F-0A02A7697BCB}" dt="2025-04-04T18:08:46.692" v="1852" actId="208"/>
          <ac:spMkLst>
            <pc:docMk/>
            <pc:sldMk cId="2565134462" sldId="594"/>
            <ac:spMk id="6" creationId="{ABF1DA45-4AC4-5EBB-97B3-64ED3DD1C0E6}"/>
          </ac:spMkLst>
        </pc:spChg>
      </pc:sldChg>
      <pc:sldChg chg="modSp add mod">
        <pc:chgData name="Zigerell, LJ" userId="4b99961f-857b-4104-9ca6-a4a5cfb891fd" providerId="ADAL" clId="{61ED71FC-285D-4EE0-AE8F-0A02A7697BCB}" dt="2025-04-04T18:08:51.525" v="1853" actId="208"/>
        <pc:sldMkLst>
          <pc:docMk/>
          <pc:sldMk cId="2681692604" sldId="595"/>
        </pc:sldMkLst>
        <pc:spChg chg="mod">
          <ac:chgData name="Zigerell, LJ" userId="4b99961f-857b-4104-9ca6-a4a5cfb891fd" providerId="ADAL" clId="{61ED71FC-285D-4EE0-AE8F-0A02A7697BCB}" dt="2025-04-04T18:00:42.788" v="1624" actId="113"/>
          <ac:spMkLst>
            <pc:docMk/>
            <pc:sldMk cId="2681692604" sldId="595"/>
            <ac:spMk id="2" creationId="{F4D98D39-1333-1D41-6F5E-B5EA2D04160B}"/>
          </ac:spMkLst>
        </pc:spChg>
        <pc:spChg chg="mod">
          <ac:chgData name="Zigerell, LJ" userId="4b99961f-857b-4104-9ca6-a4a5cfb891fd" providerId="ADAL" clId="{61ED71FC-285D-4EE0-AE8F-0A02A7697BCB}" dt="2025-04-04T18:08:51.525" v="1853" actId="208"/>
          <ac:spMkLst>
            <pc:docMk/>
            <pc:sldMk cId="2681692604" sldId="595"/>
            <ac:spMk id="6" creationId="{EA440F3C-780E-7A97-7A51-3EC72EEF2565}"/>
          </ac:spMkLst>
        </pc:spChg>
      </pc:sldChg>
      <pc:sldChg chg="addSp delSp modSp add mod">
        <pc:chgData name="Zigerell, LJ" userId="4b99961f-857b-4104-9ca6-a4a5cfb891fd" providerId="ADAL" clId="{61ED71FC-285D-4EE0-AE8F-0A02A7697BCB}" dt="2025-04-04T19:45:29.254" v="2547" actId="404"/>
        <pc:sldMkLst>
          <pc:docMk/>
          <pc:sldMk cId="2149693017" sldId="596"/>
        </pc:sldMkLst>
        <pc:spChg chg="del">
          <ac:chgData name="Zigerell, LJ" userId="4b99961f-857b-4104-9ca6-a4a5cfb891fd" providerId="ADAL" clId="{61ED71FC-285D-4EE0-AE8F-0A02A7697BCB}" dt="2025-04-04T18:00:57.760" v="1627" actId="478"/>
          <ac:spMkLst>
            <pc:docMk/>
            <pc:sldMk cId="2149693017" sldId="596"/>
            <ac:spMk id="2" creationId="{0A5A5980-329B-A1CA-87DF-C7D169E0C9E5}"/>
          </ac:spMkLst>
        </pc:spChg>
        <pc:spChg chg="add mod">
          <ac:chgData name="Zigerell, LJ" userId="4b99961f-857b-4104-9ca6-a4a5cfb891fd" providerId="ADAL" clId="{61ED71FC-285D-4EE0-AE8F-0A02A7697BCB}" dt="2025-04-04T19:45:29.254" v="2547" actId="404"/>
          <ac:spMkLst>
            <pc:docMk/>
            <pc:sldMk cId="2149693017" sldId="596"/>
            <ac:spMk id="3" creationId="{0B640350-FD8C-636A-11DC-F44346B4B750}"/>
          </ac:spMkLst>
        </pc:spChg>
        <pc:spChg chg="mod">
          <ac:chgData name="Zigerell, LJ" userId="4b99961f-857b-4104-9ca6-a4a5cfb891fd" providerId="ADAL" clId="{61ED71FC-285D-4EE0-AE8F-0A02A7697BCB}" dt="2025-04-04T18:06:40.660" v="1826" actId="208"/>
          <ac:spMkLst>
            <pc:docMk/>
            <pc:sldMk cId="2149693017" sldId="596"/>
            <ac:spMk id="6" creationId="{F4B1B64D-C476-7069-F8FE-80E5F327ABEF}"/>
          </ac:spMkLst>
        </pc:spChg>
        <pc:spChg chg="mod">
          <ac:chgData name="Zigerell, LJ" userId="4b99961f-857b-4104-9ca6-a4a5cfb891fd" providerId="ADAL" clId="{61ED71FC-285D-4EE0-AE8F-0A02A7697BCB}" dt="2025-04-04T18:00:49.664" v="1626" actId="6549"/>
          <ac:spMkLst>
            <pc:docMk/>
            <pc:sldMk cId="2149693017" sldId="596"/>
            <ac:spMk id="7" creationId="{24F6D531-2411-3C5A-AA9D-AA3FEAAB3F8C}"/>
          </ac:spMkLst>
        </pc:spChg>
      </pc:sldChg>
      <pc:sldChg chg="modSp add mod">
        <pc:chgData name="Zigerell, LJ" userId="4b99961f-857b-4104-9ca6-a4a5cfb891fd" providerId="ADAL" clId="{61ED71FC-285D-4EE0-AE8F-0A02A7697BCB}" dt="2025-04-04T19:57:20.213" v="2835" actId="6549"/>
        <pc:sldMkLst>
          <pc:docMk/>
          <pc:sldMk cId="2293766915" sldId="597"/>
        </pc:sldMkLst>
        <pc:spChg chg="mod">
          <ac:chgData name="Zigerell, LJ" userId="4b99961f-857b-4104-9ca6-a4a5cfb891fd" providerId="ADAL" clId="{61ED71FC-285D-4EE0-AE8F-0A02A7697BCB}" dt="2025-04-04T19:57:20.213" v="2835" actId="6549"/>
          <ac:spMkLst>
            <pc:docMk/>
            <pc:sldMk cId="2293766915" sldId="597"/>
            <ac:spMk id="2" creationId="{DA34F3A5-32B2-353E-0C3E-A5B2A93433B1}"/>
          </ac:spMkLst>
        </pc:spChg>
        <pc:picChg chg="mod modCrop">
          <ac:chgData name="Zigerell, LJ" userId="4b99961f-857b-4104-9ca6-a4a5cfb891fd" providerId="ADAL" clId="{61ED71FC-285D-4EE0-AE8F-0A02A7697BCB}" dt="2025-04-04T18:18:23.506" v="2458" actId="14100"/>
          <ac:picMkLst>
            <pc:docMk/>
            <pc:sldMk cId="2293766915" sldId="597"/>
            <ac:picMk id="8" creationId="{EF3F5F38-67D2-EB47-F219-20605D08EFE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5BA5C7-EDF2-4E3E-9B02-BD4176CB89D7}" type="datetimeFigureOut">
              <a:rPr lang="en-US" smtClean="0"/>
              <a:t>4/4/2025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1F998-BE82-4C53-81C2-8E35F228B7B8}" type="slidenum">
              <a:rPr lang="en-US" smtClean="0"/>
              <a:t>‹#›</a:t>
            </a:fld>
            <a:endParaRPr lang="en-US"/>
          </a:p>
        </p:txBody>
      </p:sp>
    </p:spTree>
    <p:extLst>
      <p:ext uri="{BB962C8B-B14F-4D97-AF65-F5344CB8AC3E}">
        <p14:creationId xmlns:p14="http://schemas.microsoft.com/office/powerpoint/2010/main" val="283674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4297F6-F1B1-48B4-859A-89ADC74E063A}"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1230696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4297F6-F1B1-48B4-859A-89ADC74E063A}"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221367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4297F6-F1B1-48B4-859A-89ADC74E063A}"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352411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4297F6-F1B1-48B4-859A-89ADC74E063A}"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3110490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4297F6-F1B1-48B4-859A-89ADC74E063A}" type="datetimeFigureOut">
              <a:rPr lang="en-US" smtClean="0"/>
              <a:t>4/4/2025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2284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4297F6-F1B1-48B4-859A-89ADC74E063A}"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271997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4297F6-F1B1-48B4-859A-89ADC74E063A}" type="datetimeFigureOut">
              <a:rPr lang="en-US" smtClean="0"/>
              <a:t>4/4/2025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398004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4297F6-F1B1-48B4-859A-89ADC74E063A}" type="datetimeFigureOut">
              <a:rPr lang="en-US" smtClean="0"/>
              <a:t>4/4/2025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49248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4297F6-F1B1-48B4-859A-89ADC74E063A}" type="datetimeFigureOut">
              <a:rPr lang="en-US" smtClean="0"/>
              <a:t>4/4/2025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737531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4297F6-F1B1-48B4-859A-89ADC74E063A}"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285853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4297F6-F1B1-48B4-859A-89ADC74E063A}" type="datetimeFigureOut">
              <a:rPr lang="en-US" smtClean="0"/>
              <a:t>4/4/2025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C9D82-DFBC-4C2E-96FD-6732DD0F513B}" type="slidenum">
              <a:rPr lang="en-US" smtClean="0"/>
              <a:t>‹#›</a:t>
            </a:fld>
            <a:endParaRPr lang="en-US"/>
          </a:p>
        </p:txBody>
      </p:sp>
    </p:spTree>
    <p:extLst>
      <p:ext uri="{BB962C8B-B14F-4D97-AF65-F5344CB8AC3E}">
        <p14:creationId xmlns:p14="http://schemas.microsoft.com/office/powerpoint/2010/main" val="3122838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297F6-F1B1-48B4-859A-89ADC74E063A}" type="datetimeFigureOut">
              <a:rPr lang="en-US" smtClean="0"/>
              <a:t>4/4/2025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C9D82-DFBC-4C2E-96FD-6732DD0F513B}" type="slidenum">
              <a:rPr lang="en-US" smtClean="0"/>
              <a:t>‹#›</a:t>
            </a:fld>
            <a:endParaRPr lang="en-US"/>
          </a:p>
        </p:txBody>
      </p:sp>
    </p:spTree>
    <p:extLst>
      <p:ext uri="{BB962C8B-B14F-4D97-AF65-F5344CB8AC3E}">
        <p14:creationId xmlns:p14="http://schemas.microsoft.com/office/powerpoint/2010/main" val="223465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oi.org/10.21105/joss.0168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ljzigerell.com/Zigerell-MPSA-2025-presentation.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1854D5-0CAB-0B5B-3C50-5D08F78FC35B}"/>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F4B1B64D-C476-7069-F8FE-80E5F327ABEF}"/>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a:t>
            </a:fld>
            <a:endParaRPr lang="en-US" dirty="0"/>
          </a:p>
        </p:txBody>
      </p:sp>
      <p:sp>
        <p:nvSpPr>
          <p:cNvPr id="7" name="Rectangle 6">
            <a:extLst>
              <a:ext uri="{FF2B5EF4-FFF2-40B4-BE49-F238E27FC236}">
                <a16:creationId xmlns:a16="http://schemas.microsoft.com/office/drawing/2014/main" id="{24F6D531-2411-3C5A-AA9D-AA3FEAAB3F8C}"/>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endParaRPr>
          </a:p>
        </p:txBody>
      </p:sp>
      <p:sp>
        <p:nvSpPr>
          <p:cNvPr id="3" name="Title 1">
            <a:extLst>
              <a:ext uri="{FF2B5EF4-FFF2-40B4-BE49-F238E27FC236}">
                <a16:creationId xmlns:a16="http://schemas.microsoft.com/office/drawing/2014/main" id="{0B640350-FD8C-636A-11DC-F44346B4B750}"/>
              </a:ext>
            </a:extLst>
          </p:cNvPr>
          <p:cNvSpPr txBox="1">
            <a:spLocks/>
          </p:cNvSpPr>
          <p:nvPr/>
        </p:nvSpPr>
        <p:spPr>
          <a:xfrm>
            <a:off x="24925" y="533400"/>
            <a:ext cx="9181530" cy="5715000"/>
          </a:xfrm>
          <a:prstGeom prst="rect">
            <a:avLst/>
          </a:prstGeom>
        </p:spPr>
        <p:txBody>
          <a:bodyPr vert="horz" lIns="365760" tIns="365760" rIns="365760" bIns="36576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solidFill>
                  <a:srgbClr val="005696"/>
                </a:solidFill>
                <a:cs typeface="Arial" panose="020B0604020202020204" pitchFamily="34" charset="0"/>
              </a:rPr>
              <a:t>Estimating the Influence of </a:t>
            </a:r>
            <a:br>
              <a:rPr lang="en-US" sz="3600" b="1" dirty="0">
                <a:solidFill>
                  <a:srgbClr val="005696"/>
                </a:solidFill>
                <a:cs typeface="Arial" panose="020B0604020202020204" pitchFamily="34" charset="0"/>
              </a:rPr>
            </a:br>
            <a:r>
              <a:rPr lang="en-US" sz="3600" b="1" dirty="0">
                <a:solidFill>
                  <a:srgbClr val="005696"/>
                </a:solidFill>
                <a:cs typeface="Arial" panose="020B0604020202020204" pitchFamily="34" charset="0"/>
              </a:rPr>
              <a:t>Racial Attitudes on </a:t>
            </a:r>
            <a:br>
              <a:rPr lang="en-US" sz="3600" b="1" dirty="0">
                <a:solidFill>
                  <a:srgbClr val="005696"/>
                </a:solidFill>
                <a:cs typeface="Arial" panose="020B0604020202020204" pitchFamily="34" charset="0"/>
              </a:rPr>
            </a:br>
            <a:r>
              <a:rPr lang="en-US" sz="3600" b="1" dirty="0">
                <a:solidFill>
                  <a:srgbClr val="005696"/>
                </a:solidFill>
                <a:cs typeface="Arial" panose="020B0604020202020204" pitchFamily="34" charset="0"/>
              </a:rPr>
              <a:t>Attitudes about the </a:t>
            </a:r>
            <a:br>
              <a:rPr lang="en-US" sz="3600" b="1" dirty="0">
                <a:solidFill>
                  <a:srgbClr val="005696"/>
                </a:solidFill>
                <a:cs typeface="Arial" panose="020B0604020202020204" pitchFamily="34" charset="0"/>
              </a:rPr>
            </a:br>
            <a:r>
              <a:rPr lang="en-US" sz="3600" b="1" dirty="0">
                <a:solidFill>
                  <a:srgbClr val="005696"/>
                </a:solidFill>
                <a:cs typeface="Arial" panose="020B0604020202020204" pitchFamily="34" charset="0"/>
              </a:rPr>
              <a:t>Projected Minority Status of </a:t>
            </a:r>
            <a:br>
              <a:rPr lang="en-US" sz="3600" b="1" dirty="0">
                <a:solidFill>
                  <a:srgbClr val="005696"/>
                </a:solidFill>
                <a:cs typeface="Arial" panose="020B0604020202020204" pitchFamily="34" charset="0"/>
              </a:rPr>
            </a:br>
            <a:r>
              <a:rPr lang="en-US" sz="3600" b="1" dirty="0">
                <a:solidFill>
                  <a:srgbClr val="005696"/>
                </a:solidFill>
                <a:cs typeface="Arial" panose="020B0604020202020204" pitchFamily="34" charset="0"/>
              </a:rPr>
              <a:t>Whites in the United States</a:t>
            </a:r>
            <a:br>
              <a:rPr lang="en-US" sz="3600" b="1" dirty="0">
                <a:cs typeface="Arial" panose="020B0604020202020204" pitchFamily="34" charset="0"/>
              </a:rPr>
            </a:br>
            <a:endParaRPr lang="en-US" sz="1400" b="1" dirty="0">
              <a:cs typeface="Arial" panose="020B0604020202020204" pitchFamily="34" charset="0"/>
            </a:endParaRPr>
          </a:p>
          <a:p>
            <a:r>
              <a:rPr lang="en-US" sz="2800" b="1" dirty="0">
                <a:cs typeface="Arial" panose="020B0604020202020204" pitchFamily="34" charset="0"/>
              </a:rPr>
              <a:t>L.J Zigerell</a:t>
            </a:r>
            <a:br>
              <a:rPr lang="en-US" sz="2800" b="1" dirty="0">
                <a:cs typeface="Arial" panose="020B0604020202020204" pitchFamily="34" charset="0"/>
              </a:rPr>
            </a:br>
            <a:r>
              <a:rPr lang="en-US" sz="2800" b="1" dirty="0">
                <a:cs typeface="Arial" panose="020B0604020202020204" pitchFamily="34" charset="0"/>
              </a:rPr>
              <a:t>Illinois State University</a:t>
            </a:r>
            <a:br>
              <a:rPr lang="en-US" sz="2800" b="1" dirty="0">
                <a:cs typeface="Arial" panose="020B0604020202020204" pitchFamily="34" charset="0"/>
              </a:rPr>
            </a:br>
            <a:r>
              <a:rPr lang="en-US" sz="2800" b="1" dirty="0">
                <a:cs typeface="Arial" panose="020B0604020202020204" pitchFamily="34" charset="0"/>
              </a:rPr>
              <a:t>Presentation at </a:t>
            </a:r>
            <a:r>
              <a:rPr lang="en-US" sz="2800" b="1" dirty="0" err="1">
                <a:cs typeface="Arial" panose="020B0604020202020204" pitchFamily="34" charset="0"/>
              </a:rPr>
              <a:t>MPSA</a:t>
            </a:r>
            <a:r>
              <a:rPr lang="en-US" sz="2800" b="1" dirty="0">
                <a:cs typeface="Arial" panose="020B0604020202020204" pitchFamily="34" charset="0"/>
              </a:rPr>
              <a:t> 2025</a:t>
            </a:r>
            <a:endParaRPr lang="en-US" sz="3600" b="1" dirty="0">
              <a:cs typeface="Arial" panose="020B0604020202020204" pitchFamily="34" charset="0"/>
            </a:endParaRPr>
          </a:p>
        </p:txBody>
      </p:sp>
    </p:spTree>
    <p:extLst>
      <p:ext uri="{BB962C8B-B14F-4D97-AF65-F5344CB8AC3E}">
        <p14:creationId xmlns:p14="http://schemas.microsoft.com/office/powerpoint/2010/main" val="2149693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853F93-BA30-86B7-239F-33E96E65A730}"/>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F67FA85B-1E7D-3B4F-7D47-C078AE2BE8F2}"/>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10</a:t>
            </a:fld>
            <a:endParaRPr lang="en-US" dirty="0"/>
          </a:p>
        </p:txBody>
      </p:sp>
      <p:sp>
        <p:nvSpPr>
          <p:cNvPr id="7" name="Rectangle 6">
            <a:extLst>
              <a:ext uri="{FF2B5EF4-FFF2-40B4-BE49-F238E27FC236}">
                <a16:creationId xmlns:a16="http://schemas.microsoft.com/office/drawing/2014/main" id="{655E5109-025C-F043-82DC-2E338D7D39D8}"/>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Research Design</a:t>
            </a:r>
          </a:p>
        </p:txBody>
      </p:sp>
      <p:sp>
        <p:nvSpPr>
          <p:cNvPr id="2" name="TextBox 1">
            <a:extLst>
              <a:ext uri="{FF2B5EF4-FFF2-40B4-BE49-F238E27FC236}">
                <a16:creationId xmlns:a16="http://schemas.microsoft.com/office/drawing/2014/main" id="{E6D81949-72EA-5409-1635-9602448F63A7}"/>
              </a:ext>
            </a:extLst>
          </p:cNvPr>
          <p:cNvSpPr txBox="1"/>
          <p:nvPr/>
        </p:nvSpPr>
        <p:spPr>
          <a:xfrm>
            <a:off x="262261" y="817341"/>
            <a:ext cx="8610600" cy="3847207"/>
          </a:xfrm>
          <a:prstGeom prst="rect">
            <a:avLst/>
          </a:prstGeom>
          <a:noFill/>
        </p:spPr>
        <p:txBody>
          <a:bodyPr wrap="square" rtlCol="0">
            <a:spAutoFit/>
          </a:bodyPr>
          <a:lstStyle/>
          <a:p>
            <a:r>
              <a:rPr lang="en-US" sz="2800" b="1" dirty="0">
                <a:solidFill>
                  <a:srgbClr val="0070C0"/>
                </a:solidFill>
              </a:rPr>
              <a:t>Controls: </a:t>
            </a:r>
            <a:r>
              <a:rPr lang="en-US" sz="2800" b="1" dirty="0"/>
              <a:t>For some analyses, controls are included for participant demographics of...</a:t>
            </a:r>
          </a:p>
          <a:p>
            <a:pPr marL="514350" indent="-514350">
              <a:buFont typeface="Wingdings" panose="05000000000000000000" pitchFamily="2" charset="2"/>
              <a:buChar char="§"/>
            </a:pPr>
            <a:r>
              <a:rPr lang="en-US" sz="2800" b="1" dirty="0"/>
              <a:t>gender</a:t>
            </a:r>
          </a:p>
          <a:p>
            <a:pPr marL="514350" indent="-514350">
              <a:buFont typeface="Wingdings" panose="05000000000000000000" pitchFamily="2" charset="2"/>
              <a:buChar char="§"/>
            </a:pPr>
            <a:r>
              <a:rPr lang="en-US" sz="2800" b="1" dirty="0"/>
              <a:t>race/ethnicity </a:t>
            </a:r>
          </a:p>
          <a:p>
            <a:pPr marL="514350" indent="-514350">
              <a:buFont typeface="Wingdings" panose="05000000000000000000" pitchFamily="2" charset="2"/>
              <a:buChar char="§"/>
            </a:pPr>
            <a:r>
              <a:rPr lang="en-US" sz="2800" b="1" dirty="0"/>
              <a:t>age group</a:t>
            </a:r>
          </a:p>
          <a:p>
            <a:pPr marL="514350" indent="-514350">
              <a:buFont typeface="Wingdings" panose="05000000000000000000" pitchFamily="2" charset="2"/>
              <a:buChar char="§"/>
            </a:pPr>
            <a:r>
              <a:rPr lang="en-US" sz="2800" b="1" dirty="0"/>
              <a:t>education</a:t>
            </a:r>
          </a:p>
          <a:p>
            <a:pPr marL="514350" indent="-514350">
              <a:buFont typeface="Wingdings" panose="05000000000000000000" pitchFamily="2" charset="2"/>
              <a:buChar char="§"/>
            </a:pPr>
            <a:r>
              <a:rPr lang="en-US" sz="2800" b="1" dirty="0"/>
              <a:t>family income</a:t>
            </a:r>
          </a:p>
          <a:p>
            <a:pPr marL="514350" indent="-514350">
              <a:buFont typeface="Wingdings" panose="05000000000000000000" pitchFamily="2" charset="2"/>
              <a:buChar char="§"/>
            </a:pPr>
            <a:r>
              <a:rPr lang="en-US" sz="2800" b="1" dirty="0"/>
              <a:t>immigration background </a:t>
            </a:r>
            <a:r>
              <a:rPr lang="en-US" sz="2000" dirty="0"/>
              <a:t>(e.g., immigrant citizen, first generation, second generation)</a:t>
            </a:r>
            <a:endParaRPr lang="en-US" sz="2800" b="1" dirty="0"/>
          </a:p>
        </p:txBody>
      </p:sp>
    </p:spTree>
    <p:extLst>
      <p:ext uri="{BB962C8B-B14F-4D97-AF65-F5344CB8AC3E}">
        <p14:creationId xmlns:p14="http://schemas.microsoft.com/office/powerpoint/2010/main" val="424340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DE808-51B3-9C29-3AA9-6439FB17670E}"/>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0DD6668C-CF58-96D1-0257-575FABB23224}"/>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11</a:t>
            </a:fld>
            <a:endParaRPr lang="en-US" dirty="0"/>
          </a:p>
        </p:txBody>
      </p:sp>
      <p:sp>
        <p:nvSpPr>
          <p:cNvPr id="7" name="Rectangle 6">
            <a:extLst>
              <a:ext uri="{FF2B5EF4-FFF2-40B4-BE49-F238E27FC236}">
                <a16:creationId xmlns:a16="http://schemas.microsoft.com/office/drawing/2014/main" id="{6F0B76A8-EDBA-7BE2-14F1-6D341F5EC560}"/>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Research Design</a:t>
            </a:r>
          </a:p>
        </p:txBody>
      </p:sp>
      <p:sp>
        <p:nvSpPr>
          <p:cNvPr id="2" name="TextBox 1">
            <a:extLst>
              <a:ext uri="{FF2B5EF4-FFF2-40B4-BE49-F238E27FC236}">
                <a16:creationId xmlns:a16="http://schemas.microsoft.com/office/drawing/2014/main" id="{885F88CB-3B9B-22B9-09A0-A834E0A3B8E7}"/>
              </a:ext>
            </a:extLst>
          </p:cNvPr>
          <p:cNvSpPr txBox="1"/>
          <p:nvPr/>
        </p:nvSpPr>
        <p:spPr>
          <a:xfrm>
            <a:off x="262261" y="817341"/>
            <a:ext cx="8610600" cy="3539430"/>
          </a:xfrm>
          <a:prstGeom prst="rect">
            <a:avLst/>
          </a:prstGeom>
          <a:noFill/>
        </p:spPr>
        <p:txBody>
          <a:bodyPr wrap="square" rtlCol="0">
            <a:spAutoFit/>
          </a:bodyPr>
          <a:lstStyle/>
          <a:p>
            <a:r>
              <a:rPr lang="en-US" sz="2800" b="1" dirty="0"/>
              <a:t>Error bars in the figures are </a:t>
            </a:r>
            <a:r>
              <a:rPr lang="en-US" sz="2800" b="1" dirty="0">
                <a:solidFill>
                  <a:srgbClr val="0070C0"/>
                </a:solidFill>
              </a:rPr>
              <a:t>83.4% confidence intervals </a:t>
            </a:r>
            <a:r>
              <a:rPr lang="en-US" sz="2000" dirty="0"/>
              <a:t>(Payton et al. 2003)</a:t>
            </a:r>
            <a:r>
              <a:rPr lang="en-US" sz="2800" b="1" dirty="0"/>
              <a:t>.</a:t>
            </a:r>
          </a:p>
          <a:p>
            <a:endParaRPr lang="en-US" sz="2800" b="1" dirty="0"/>
          </a:p>
          <a:p>
            <a:r>
              <a:rPr lang="en-US" sz="2800" b="1" dirty="0"/>
              <a:t>Data analysis was conducted in </a:t>
            </a:r>
            <a:r>
              <a:rPr lang="en-US" sz="2800" b="1" dirty="0">
                <a:solidFill>
                  <a:srgbClr val="0070C0"/>
                </a:solidFill>
              </a:rPr>
              <a:t>Stata</a:t>
            </a:r>
            <a:r>
              <a:rPr lang="en-US" sz="2800" b="1" dirty="0"/>
              <a:t> 15.</a:t>
            </a:r>
          </a:p>
          <a:p>
            <a:endParaRPr lang="en-US" sz="2800" b="1" dirty="0"/>
          </a:p>
          <a:p>
            <a:r>
              <a:rPr lang="en-US" sz="2800" b="1" dirty="0"/>
              <a:t>Data visualizations were produced in R using the </a:t>
            </a:r>
            <a:r>
              <a:rPr lang="en-US" sz="2800" b="1" dirty="0">
                <a:solidFill>
                  <a:srgbClr val="0070C0"/>
                </a:solidFill>
              </a:rPr>
              <a:t>tidyverse</a:t>
            </a:r>
            <a:r>
              <a:rPr lang="en-US" sz="2800" b="1" dirty="0"/>
              <a:t> package </a:t>
            </a:r>
            <a:r>
              <a:rPr lang="en-US" sz="2000" dirty="0"/>
              <a:t>(Wickham et al. 2019)</a:t>
            </a:r>
            <a:r>
              <a:rPr lang="en-US" sz="2800" b="1" dirty="0"/>
              <a:t> and the </a:t>
            </a:r>
            <a:r>
              <a:rPr lang="en-US" sz="2800" b="1" dirty="0">
                <a:solidFill>
                  <a:srgbClr val="0070C0"/>
                </a:solidFill>
              </a:rPr>
              <a:t>patchwork</a:t>
            </a:r>
            <a:r>
              <a:rPr lang="en-US" sz="2800" b="1" dirty="0"/>
              <a:t> package </a:t>
            </a:r>
            <a:r>
              <a:rPr lang="en-US" sz="2000" dirty="0"/>
              <a:t>(Pederson 2022)</a:t>
            </a:r>
            <a:r>
              <a:rPr lang="en-US" sz="2800" b="1" dirty="0"/>
              <a:t>.</a:t>
            </a:r>
          </a:p>
        </p:txBody>
      </p:sp>
    </p:spTree>
    <p:extLst>
      <p:ext uri="{BB962C8B-B14F-4D97-AF65-F5344CB8AC3E}">
        <p14:creationId xmlns:p14="http://schemas.microsoft.com/office/powerpoint/2010/main" val="218651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3D76A9-B2EB-BA8D-5F0A-4CFBCC137B37}"/>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117C98FD-C050-74F9-EDE2-B1054D344EB0}"/>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12</a:t>
            </a:fld>
            <a:endParaRPr lang="en-US" dirty="0"/>
          </a:p>
        </p:txBody>
      </p:sp>
      <p:sp>
        <p:nvSpPr>
          <p:cNvPr id="7" name="Rectangle 6">
            <a:extLst>
              <a:ext uri="{FF2B5EF4-FFF2-40B4-BE49-F238E27FC236}">
                <a16:creationId xmlns:a16="http://schemas.microsoft.com/office/drawing/2014/main" id="{C362AFC3-50DA-8AAF-9686-420B7E34304C}"/>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Outcome Variable Distribution</a:t>
            </a:r>
          </a:p>
        </p:txBody>
      </p:sp>
      <p:pic>
        <p:nvPicPr>
          <p:cNvPr id="3" name="Picture 2">
            <a:extLst>
              <a:ext uri="{FF2B5EF4-FFF2-40B4-BE49-F238E27FC236}">
                <a16:creationId xmlns:a16="http://schemas.microsoft.com/office/drawing/2014/main" id="{06C8F1C4-4EDA-5AFF-1BD9-B02FE8D2A7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811" y="685800"/>
            <a:ext cx="7429500" cy="4953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1E8A056-2B96-6B71-4549-7727394DFC2A}"/>
              </a:ext>
            </a:extLst>
          </p:cNvPr>
          <p:cNvSpPr txBox="1"/>
          <p:nvPr/>
        </p:nvSpPr>
        <p:spPr>
          <a:xfrm>
            <a:off x="109861" y="5638800"/>
            <a:ext cx="8915400" cy="738664"/>
          </a:xfrm>
          <a:prstGeom prst="rect">
            <a:avLst/>
          </a:prstGeom>
          <a:noFill/>
        </p:spPr>
        <p:txBody>
          <a:bodyPr wrap="square" rtlCol="0">
            <a:spAutoFit/>
          </a:bodyPr>
          <a:lstStyle/>
          <a:p>
            <a:r>
              <a:rPr lang="en-US" sz="1400" b="1" dirty="0">
                <a:effectLst/>
                <a:latin typeface="+mj-lt"/>
                <a:ea typeface="Calibri" panose="020F0502020204030204" pitchFamily="34" charset="0"/>
                <a:cs typeface="Times New Roman" panose="02020603050405020304" pitchFamily="18" charset="0"/>
              </a:rPr>
              <a:t>Note: Figure reports the distribution of responses to the item: "The demographic makeup of America is changing, with the U.S. Census Bureau estimating </a:t>
            </a:r>
            <a:r>
              <a:rPr lang="en-US" sz="1400" b="1" dirty="0">
                <a:latin typeface="+mj-lt"/>
                <a:ea typeface="Calibri" panose="020F0502020204030204" pitchFamily="34" charset="0"/>
                <a:cs typeface="Times New Roman" panose="02020603050405020304" pitchFamily="18" charset="0"/>
              </a:rPr>
              <a:t>white people will </a:t>
            </a:r>
            <a:r>
              <a:rPr lang="en-US" sz="1400" b="1" dirty="0">
                <a:effectLst/>
                <a:latin typeface="+mj-lt"/>
                <a:ea typeface="Calibri" panose="020F0502020204030204" pitchFamily="34" charset="0"/>
                <a:cs typeface="Times New Roman" panose="02020603050405020304" pitchFamily="18" charset="0"/>
              </a:rPr>
              <a:t>become a minority. How positive or negative do you find these changes?". Estimates are weighted to reflect the population of adult U.S. citizens.</a:t>
            </a:r>
          </a:p>
        </p:txBody>
      </p:sp>
    </p:spTree>
    <p:extLst>
      <p:ext uri="{BB962C8B-B14F-4D97-AF65-F5344CB8AC3E}">
        <p14:creationId xmlns:p14="http://schemas.microsoft.com/office/powerpoint/2010/main" val="1414339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AE139B-C1C4-E2E9-9A58-C04248BFF025}"/>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455D9AD1-8C01-F6F7-D0EF-D0A76C68FDE5}"/>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13</a:t>
            </a:fld>
            <a:endParaRPr lang="en-US" dirty="0"/>
          </a:p>
        </p:txBody>
      </p:sp>
      <p:sp>
        <p:nvSpPr>
          <p:cNvPr id="7" name="Rectangle 6">
            <a:extLst>
              <a:ext uri="{FF2B5EF4-FFF2-40B4-BE49-F238E27FC236}">
                <a16:creationId xmlns:a16="http://schemas.microsoft.com/office/drawing/2014/main" id="{06CCAEED-AC3D-3022-4F28-9DA868D0928C}"/>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Common Reporting of Results</a:t>
            </a:r>
          </a:p>
        </p:txBody>
      </p:sp>
      <p:sp>
        <p:nvSpPr>
          <p:cNvPr id="2" name="TextBox 1">
            <a:extLst>
              <a:ext uri="{FF2B5EF4-FFF2-40B4-BE49-F238E27FC236}">
                <a16:creationId xmlns:a16="http://schemas.microsoft.com/office/drawing/2014/main" id="{79BEC3B3-635E-31D1-06AF-EE143F593D1B}"/>
              </a:ext>
            </a:extLst>
          </p:cNvPr>
          <p:cNvSpPr txBox="1"/>
          <p:nvPr/>
        </p:nvSpPr>
        <p:spPr>
          <a:xfrm>
            <a:off x="114300" y="5294412"/>
            <a:ext cx="8915400" cy="1169551"/>
          </a:xfrm>
          <a:prstGeom prst="rect">
            <a:avLst/>
          </a:prstGeom>
          <a:noFill/>
        </p:spPr>
        <p:txBody>
          <a:bodyPr wrap="square" rtlCol="0">
            <a:spAutoFit/>
          </a:bodyPr>
          <a:lstStyle/>
          <a:p>
            <a:pPr marL="0" marR="0">
              <a:spcBef>
                <a:spcPts val="0"/>
              </a:spcBef>
              <a:spcAft>
                <a:spcPts val="0"/>
              </a:spcAft>
            </a:pPr>
            <a:r>
              <a:rPr lang="en-US" sz="1400" b="1" dirty="0">
                <a:effectLst/>
                <a:latin typeface="+mj-lt"/>
                <a:ea typeface="Calibri" panose="020F0502020204030204" pitchFamily="34" charset="0"/>
                <a:cs typeface="Times New Roman" panose="02020603050405020304" pitchFamily="18" charset="0"/>
              </a:rPr>
              <a:t>Note: Figure reports the predicted probability that </a:t>
            </a:r>
            <a:r>
              <a:rPr lang="en-US" sz="1400" b="1" dirty="0">
                <a:latin typeface="+mj-lt"/>
                <a:ea typeface="Calibri" panose="020F0502020204030204" pitchFamily="34" charset="0"/>
                <a:cs typeface="Times New Roman" panose="02020603050405020304" pitchFamily="18" charset="0"/>
              </a:rPr>
              <a:t>an </a:t>
            </a:r>
            <a:r>
              <a:rPr lang="en-US" sz="1400" b="1" dirty="0">
                <a:effectLst/>
                <a:latin typeface="+mj-lt"/>
                <a:ea typeface="Calibri" panose="020F0502020204030204" pitchFamily="34" charset="0"/>
                <a:cs typeface="Times New Roman" panose="02020603050405020304" pitchFamily="18" charset="0"/>
              </a:rPr>
              <a:t>adult U.S. citizen indicated that Whites becoming a minority in America was somewhat positive or very positive (left panel) or somewhat negative or very negative (right panel), from a multinomial regression that had predictors for participant feeling thermometer ratings about Whites, Blacks, Hispanics, and Asians as continuous 0-to-100 measures and that had categorical controls for participant gender, race, immigrant status, age group, education, and income. Error bars are 83.4% confidence intervals.</a:t>
            </a:r>
            <a:endParaRPr lang="en-US" b="1" dirty="0">
              <a:effectLst/>
              <a:latin typeface="+mj-lt"/>
              <a:ea typeface="Calibri" panose="020F0502020204030204" pitchFamily="34" charset="0"/>
              <a:cs typeface="Times New Roman" panose="02020603050405020304" pitchFamily="18" charset="0"/>
            </a:endParaRPr>
          </a:p>
        </p:txBody>
      </p:sp>
      <p:pic>
        <p:nvPicPr>
          <p:cNvPr id="8" name="Graphic 7">
            <a:extLst>
              <a:ext uri="{FF2B5EF4-FFF2-40B4-BE49-F238E27FC236}">
                <a16:creationId xmlns:a16="http://schemas.microsoft.com/office/drawing/2014/main" id="{9311CE1E-E9EA-03B4-102E-DE61FC1B966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276350" y="595175"/>
            <a:ext cx="6408780" cy="4662387"/>
          </a:xfrm>
          <a:prstGeom prst="rect">
            <a:avLst/>
          </a:prstGeom>
        </p:spPr>
      </p:pic>
    </p:spTree>
    <p:extLst>
      <p:ext uri="{BB962C8B-B14F-4D97-AF65-F5344CB8AC3E}">
        <p14:creationId xmlns:p14="http://schemas.microsoft.com/office/powerpoint/2010/main" val="3909938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F31C1D-C3FB-10F6-C2F9-43D0E2784302}"/>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3EEAACD5-1F70-FE42-EC56-468DC90450A2}"/>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14</a:t>
            </a:fld>
            <a:endParaRPr lang="en-US" dirty="0"/>
          </a:p>
        </p:txBody>
      </p:sp>
      <p:sp>
        <p:nvSpPr>
          <p:cNvPr id="7" name="Rectangle 6">
            <a:extLst>
              <a:ext uri="{FF2B5EF4-FFF2-40B4-BE49-F238E27FC236}">
                <a16:creationId xmlns:a16="http://schemas.microsoft.com/office/drawing/2014/main" id="{399C456B-5886-9A7F-A022-14F47FF8DF45}"/>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Common Reporting of Results</a:t>
            </a:r>
          </a:p>
        </p:txBody>
      </p:sp>
      <p:sp>
        <p:nvSpPr>
          <p:cNvPr id="2" name="TextBox 1">
            <a:extLst>
              <a:ext uri="{FF2B5EF4-FFF2-40B4-BE49-F238E27FC236}">
                <a16:creationId xmlns:a16="http://schemas.microsoft.com/office/drawing/2014/main" id="{DA34F3A5-32B2-353E-0C3E-A5B2A93433B1}"/>
              </a:ext>
            </a:extLst>
          </p:cNvPr>
          <p:cNvSpPr txBox="1"/>
          <p:nvPr/>
        </p:nvSpPr>
        <p:spPr>
          <a:xfrm>
            <a:off x="4343400" y="806614"/>
            <a:ext cx="4686300" cy="5509200"/>
          </a:xfrm>
          <a:prstGeom prst="rect">
            <a:avLst/>
          </a:prstGeom>
          <a:noFill/>
        </p:spPr>
        <p:txBody>
          <a:bodyPr wrap="square" rtlCol="0">
            <a:spAutoFit/>
          </a:bodyPr>
          <a:lstStyle/>
          <a:p>
            <a:pPr marL="0" marR="0">
              <a:spcBef>
                <a:spcPts val="0"/>
              </a:spcBef>
              <a:spcAft>
                <a:spcPts val="1200"/>
              </a:spcAft>
            </a:pPr>
            <a:r>
              <a:rPr lang="en-US" sz="2600" b="1" dirty="0">
                <a:effectLst/>
                <a:latin typeface="+mj-lt"/>
                <a:ea typeface="Calibri" panose="020F0502020204030204" pitchFamily="34" charset="0"/>
                <a:cs typeface="Times New Roman" panose="02020603050405020304" pitchFamily="18" charset="0"/>
              </a:rPr>
              <a:t>Potential shortcomings of this method:</a:t>
            </a:r>
          </a:p>
          <a:p>
            <a:pPr marL="342900" marR="0" indent="-342900">
              <a:spcBef>
                <a:spcPts val="0"/>
              </a:spcBef>
              <a:spcAft>
                <a:spcPts val="1200"/>
              </a:spcAft>
              <a:buFont typeface="Wingdings" panose="05000000000000000000" pitchFamily="2" charset="2"/>
              <a:buChar char="§"/>
            </a:pPr>
            <a:r>
              <a:rPr lang="en-US" sz="2600" b="1" dirty="0">
                <a:latin typeface="+mj-lt"/>
                <a:ea typeface="Calibri" panose="020F0502020204030204" pitchFamily="34" charset="0"/>
                <a:cs typeface="Times New Roman" panose="02020603050405020304" pitchFamily="18" charset="0"/>
              </a:rPr>
              <a:t>Assumes a continuous association between X and Y net of controls</a:t>
            </a:r>
          </a:p>
          <a:p>
            <a:pPr marL="342900" indent="-342900">
              <a:spcAft>
                <a:spcPts val="1200"/>
              </a:spcAft>
              <a:buFont typeface="Wingdings" panose="05000000000000000000" pitchFamily="2" charset="2"/>
              <a:buChar char="§"/>
            </a:pPr>
            <a:r>
              <a:rPr lang="en-US" sz="2600" b="1" dirty="0">
                <a:latin typeface="+mj-lt"/>
                <a:ea typeface="Calibri" panose="020F0502020204030204" pitchFamily="34" charset="0"/>
                <a:cs typeface="Times New Roman" panose="02020603050405020304" pitchFamily="18" charset="0"/>
              </a:rPr>
              <a:t>Doesn't credibly calculate differences between predicted Ys at different </a:t>
            </a:r>
            <a:r>
              <a:rPr lang="en-US" sz="2600" b="1" dirty="0" err="1">
                <a:latin typeface="+mj-lt"/>
                <a:ea typeface="Calibri" panose="020F0502020204030204" pitchFamily="34" charset="0"/>
                <a:cs typeface="Times New Roman" panose="02020603050405020304" pitchFamily="18" charset="0"/>
              </a:rPr>
              <a:t>Xs</a:t>
            </a:r>
            <a:endParaRPr lang="en-US" sz="2600" b="1" dirty="0">
              <a:latin typeface="+mj-lt"/>
              <a:ea typeface="Calibri" panose="020F0502020204030204" pitchFamily="34" charset="0"/>
              <a:cs typeface="Times New Roman" panose="02020603050405020304" pitchFamily="18" charset="0"/>
            </a:endParaRPr>
          </a:p>
          <a:p>
            <a:pPr marL="342900" marR="0" indent="-342900">
              <a:spcBef>
                <a:spcPts val="0"/>
              </a:spcBef>
              <a:spcAft>
                <a:spcPts val="1200"/>
              </a:spcAft>
              <a:buFont typeface="Wingdings" panose="05000000000000000000" pitchFamily="2" charset="2"/>
              <a:buChar char="§"/>
            </a:pPr>
            <a:r>
              <a:rPr lang="en-US" sz="2600" b="1" dirty="0">
                <a:latin typeface="+mj-lt"/>
                <a:ea typeface="Calibri" panose="020F0502020204030204" pitchFamily="34" charset="0"/>
                <a:cs typeface="Times New Roman" panose="02020603050405020304" pitchFamily="18" charset="0"/>
              </a:rPr>
              <a:t>Can produce precise estimates for </a:t>
            </a:r>
            <a:r>
              <a:rPr lang="en-US" sz="2600" b="1" dirty="0" err="1">
                <a:latin typeface="+mj-lt"/>
                <a:ea typeface="Calibri" panose="020F0502020204030204" pitchFamily="34" charset="0"/>
                <a:cs typeface="Times New Roman" panose="02020603050405020304" pitchFamily="18" charset="0"/>
              </a:rPr>
              <a:t>Xs</a:t>
            </a:r>
            <a:r>
              <a:rPr lang="en-US" sz="2600" b="1" dirty="0">
                <a:latin typeface="+mj-lt"/>
                <a:ea typeface="Calibri" panose="020F0502020204030204" pitchFamily="34" charset="0"/>
                <a:cs typeface="Times New Roman" panose="02020603050405020304" pitchFamily="18" charset="0"/>
              </a:rPr>
              <a:t> that have no observations </a:t>
            </a:r>
            <a:r>
              <a:rPr lang="en-US" dirty="0">
                <a:latin typeface="+mj-lt"/>
                <a:ea typeface="Calibri" panose="020F0502020204030204" pitchFamily="34" charset="0"/>
                <a:cs typeface="Times New Roman" panose="02020603050405020304" pitchFamily="18" charset="0"/>
              </a:rPr>
              <a:t>(the predicted Y for observations at X=100 depends on observed Ys for observations at X=60)</a:t>
            </a:r>
            <a:endParaRPr lang="en-US" sz="2400" dirty="0">
              <a:latin typeface="+mj-lt"/>
              <a:ea typeface="Calibri" panose="020F0502020204030204" pitchFamily="34" charset="0"/>
              <a:cs typeface="Times New Roman" panose="02020603050405020304" pitchFamily="18" charset="0"/>
            </a:endParaRPr>
          </a:p>
        </p:txBody>
      </p:sp>
      <p:pic>
        <p:nvPicPr>
          <p:cNvPr id="8" name="Graphic 7">
            <a:extLst>
              <a:ext uri="{FF2B5EF4-FFF2-40B4-BE49-F238E27FC236}">
                <a16:creationId xmlns:a16="http://schemas.microsoft.com/office/drawing/2014/main" id="{EF3F5F38-67D2-EB47-F219-20605D08EFE3}"/>
              </a:ext>
            </a:extLst>
          </p:cNvPr>
          <p:cNvPicPr>
            <a:picLocks noChangeAspect="1"/>
          </p:cNvPicPr>
          <p:nvPr/>
        </p:nvPicPr>
        <p:blipFill>
          <a:blip r:embed="rId2">
            <a:extLst>
              <a:ext uri="{96DAC541-7B7A-43D3-8B79-37D633B846F1}">
                <asvg:svgBlip xmlns:asvg="http://schemas.microsoft.com/office/drawing/2016/SVG/main" r:embed="rId3"/>
              </a:ext>
            </a:extLst>
          </a:blip>
          <a:srcRect l="49046"/>
          <a:stretch/>
        </p:blipFill>
        <p:spPr>
          <a:xfrm>
            <a:off x="228600" y="762001"/>
            <a:ext cx="3886200" cy="5548554"/>
          </a:xfrm>
          <a:prstGeom prst="rect">
            <a:avLst/>
          </a:prstGeom>
        </p:spPr>
      </p:pic>
    </p:spTree>
    <p:extLst>
      <p:ext uri="{BB962C8B-B14F-4D97-AF65-F5344CB8AC3E}">
        <p14:creationId xmlns:p14="http://schemas.microsoft.com/office/powerpoint/2010/main" val="2293766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6AEA6F-7040-3F9D-AA53-149046070DC5}"/>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6B28D099-B8E3-C3EA-8A11-E0F3CD2D9477}"/>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15</a:t>
            </a:fld>
            <a:endParaRPr lang="en-US" dirty="0"/>
          </a:p>
        </p:txBody>
      </p:sp>
      <p:sp>
        <p:nvSpPr>
          <p:cNvPr id="7" name="Rectangle 6">
            <a:extLst>
              <a:ext uri="{FF2B5EF4-FFF2-40B4-BE49-F238E27FC236}">
                <a16:creationId xmlns:a16="http://schemas.microsoft.com/office/drawing/2014/main" id="{1F28DA32-36FD-B5D2-B8BD-10150A6030A0}"/>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Predictors: Independent Categorical Ratings</a:t>
            </a:r>
          </a:p>
        </p:txBody>
      </p:sp>
      <p:sp>
        <p:nvSpPr>
          <p:cNvPr id="2" name="TextBox 1">
            <a:extLst>
              <a:ext uri="{FF2B5EF4-FFF2-40B4-BE49-F238E27FC236}">
                <a16:creationId xmlns:a16="http://schemas.microsoft.com/office/drawing/2014/main" id="{61DA4E11-2CCF-77B0-93DE-0DE3744BD4ED}"/>
              </a:ext>
            </a:extLst>
          </p:cNvPr>
          <p:cNvSpPr txBox="1"/>
          <p:nvPr/>
        </p:nvSpPr>
        <p:spPr>
          <a:xfrm>
            <a:off x="5929928" y="3124200"/>
            <a:ext cx="3166739" cy="3323987"/>
          </a:xfrm>
          <a:prstGeom prst="rect">
            <a:avLst/>
          </a:prstGeom>
          <a:noFill/>
        </p:spPr>
        <p:txBody>
          <a:bodyPr wrap="square" rtlCol="0">
            <a:spAutoFit/>
          </a:bodyPr>
          <a:lstStyle/>
          <a:p>
            <a:pPr marL="0" marR="0">
              <a:spcBef>
                <a:spcPts val="0"/>
              </a:spcBef>
              <a:spcAft>
                <a:spcPts val="0"/>
              </a:spcAft>
            </a:pPr>
            <a:r>
              <a:rPr lang="en-US" sz="1400" b="1" dirty="0">
                <a:effectLst/>
                <a:latin typeface="+mj-lt"/>
                <a:ea typeface="Calibri" panose="020F0502020204030204" pitchFamily="34" charset="0"/>
                <a:cs typeface="Times New Roman" panose="02020603050405020304" pitchFamily="18" charset="0"/>
              </a:rPr>
              <a:t>Note: Figure reports the predicted probability that an adult U.S. citizen indicated that Whites becoming a minority in America was somewhat positive or very positive (left panels) or somewhat negative or very negative (right panels), from a multinomial regression that had categorical predictors for participant feeling thermometer ratings about Whites, Blacks, Hispanics, and Asians and that had categorical controls for participant gender, race, immigrant status, age group, education, and income. Error bars are 83.4% confidence intervals.</a:t>
            </a:r>
            <a:endParaRPr lang="en-US" sz="12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2050" name="Picture 2">
            <a:extLst>
              <a:ext uri="{FF2B5EF4-FFF2-40B4-BE49-F238E27FC236}">
                <a16:creationId xmlns:a16="http://schemas.microsoft.com/office/drawing/2014/main" id="{4803AF45-1778-4929-7A77-1C6089407E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
          <a:stretch/>
        </p:blipFill>
        <p:spPr bwMode="auto">
          <a:xfrm>
            <a:off x="330723" y="561552"/>
            <a:ext cx="5176586" cy="591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501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6C626B-EB7F-4116-EBB3-EFA4A352C28B}"/>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7D5A87BE-71D6-777B-7341-AEC77B9885B1}"/>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16</a:t>
            </a:fld>
            <a:endParaRPr lang="en-US" dirty="0"/>
          </a:p>
        </p:txBody>
      </p:sp>
      <p:sp>
        <p:nvSpPr>
          <p:cNvPr id="7" name="Rectangle 6">
            <a:extLst>
              <a:ext uri="{FF2B5EF4-FFF2-40B4-BE49-F238E27FC236}">
                <a16:creationId xmlns:a16="http://schemas.microsoft.com/office/drawing/2014/main" id="{7FDFB419-CE96-C79B-E6EF-E3CC3D8923F0}"/>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Predictors: Combined Categorical Ratings</a:t>
            </a:r>
          </a:p>
        </p:txBody>
      </p:sp>
      <p:sp>
        <p:nvSpPr>
          <p:cNvPr id="2" name="TextBox 1">
            <a:extLst>
              <a:ext uri="{FF2B5EF4-FFF2-40B4-BE49-F238E27FC236}">
                <a16:creationId xmlns:a16="http://schemas.microsoft.com/office/drawing/2014/main" id="{E167D625-FDFA-E721-A028-C1D5C58851D5}"/>
              </a:ext>
            </a:extLst>
          </p:cNvPr>
          <p:cNvSpPr txBox="1"/>
          <p:nvPr/>
        </p:nvSpPr>
        <p:spPr>
          <a:xfrm>
            <a:off x="48758" y="4737318"/>
            <a:ext cx="9105924" cy="1815882"/>
          </a:xfrm>
          <a:prstGeom prst="rect">
            <a:avLst/>
          </a:prstGeom>
          <a:noFill/>
        </p:spPr>
        <p:txBody>
          <a:bodyPr wrap="square" rtlCol="0">
            <a:spAutoFit/>
          </a:bodyPr>
          <a:lstStyle/>
          <a:p>
            <a:pPr marL="0" marR="0">
              <a:spcBef>
                <a:spcPts val="0"/>
              </a:spcBef>
              <a:spcAft>
                <a:spcPts val="0"/>
              </a:spcAft>
            </a:pPr>
            <a:r>
              <a:rPr lang="en-US" sz="1600" b="1" dirty="0">
                <a:effectLst/>
                <a:ea typeface="Calibri" panose="020F0502020204030204" pitchFamily="34" charset="0"/>
                <a:cs typeface="Times New Roman" panose="02020603050405020304" pitchFamily="18" charset="0"/>
              </a:rPr>
              <a:t>Note: Figure reports estimated predicted probabilities that an adult U.S. citizen indicated that Whites becoming a minority in America was somewhat positive or very positive (left panel) or somewhat negative or very negative (right panel), for particular combinations of ratings about Whites and Blacks, Hispanics, and Asians (BHA) controlling for demographics. Error bars are 83.4% confidence intervals. The category of rated Whites warmly and rated each of BHA coldly had only 30 participants, with 83.4% confidence intervals of [10%, 45%] for somewhat or very positive and [22%, 57%] for somewhat or very negative.</a:t>
            </a:r>
            <a:endParaRPr lang="en-US" sz="1400" b="1" dirty="0">
              <a:effectLst/>
              <a:ea typeface="Calibri" panose="020F0502020204030204" pitchFamily="34" charset="0"/>
              <a:cs typeface="Times New Roman" panose="02020603050405020304" pitchFamily="18" charset="0"/>
            </a:endParaRPr>
          </a:p>
        </p:txBody>
      </p:sp>
      <p:pic>
        <p:nvPicPr>
          <p:cNvPr id="8" name="Graphic 7">
            <a:extLst>
              <a:ext uri="{FF2B5EF4-FFF2-40B4-BE49-F238E27FC236}">
                <a16:creationId xmlns:a16="http://schemas.microsoft.com/office/drawing/2014/main" id="{B289E3F8-BF0A-4553-F04C-04598F6910A4}"/>
              </a:ext>
            </a:extLst>
          </p:cNvPr>
          <p:cNvPicPr>
            <a:picLocks noChangeAspect="1"/>
          </p:cNvPicPr>
          <p:nvPr/>
        </p:nvPicPr>
        <p:blipFill>
          <a:blip r:embed="rId2">
            <a:extLst>
              <a:ext uri="{96DAC541-7B7A-43D3-8B79-37D633B846F1}">
                <asvg:svgBlip xmlns:asvg="http://schemas.microsoft.com/office/drawing/2016/SVG/main" r:embed="rId3"/>
              </a:ext>
            </a:extLst>
          </a:blip>
          <a:srcRect l="416"/>
          <a:stretch/>
        </p:blipFill>
        <p:spPr>
          <a:xfrm>
            <a:off x="-4439" y="694149"/>
            <a:ext cx="9105925" cy="4007634"/>
          </a:xfrm>
          <a:prstGeom prst="rect">
            <a:avLst/>
          </a:prstGeom>
        </p:spPr>
      </p:pic>
    </p:spTree>
    <p:extLst>
      <p:ext uri="{BB962C8B-B14F-4D97-AF65-F5344CB8AC3E}">
        <p14:creationId xmlns:p14="http://schemas.microsoft.com/office/powerpoint/2010/main" val="2406807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95D39-4785-D670-32F3-6080193B9A5D}"/>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79249994-3CA7-8BA4-82E5-8E26DE0689FF}"/>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17</a:t>
            </a:fld>
            <a:endParaRPr lang="en-US" dirty="0"/>
          </a:p>
        </p:txBody>
      </p:sp>
      <p:sp>
        <p:nvSpPr>
          <p:cNvPr id="7" name="Rectangle 6">
            <a:extLst>
              <a:ext uri="{FF2B5EF4-FFF2-40B4-BE49-F238E27FC236}">
                <a16:creationId xmlns:a16="http://schemas.microsoft.com/office/drawing/2014/main" id="{E0CD299B-115A-E880-A285-18403683AB24}"/>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Predictor: Partisanship</a:t>
            </a:r>
          </a:p>
        </p:txBody>
      </p:sp>
      <p:sp>
        <p:nvSpPr>
          <p:cNvPr id="2" name="TextBox 1">
            <a:extLst>
              <a:ext uri="{FF2B5EF4-FFF2-40B4-BE49-F238E27FC236}">
                <a16:creationId xmlns:a16="http://schemas.microsoft.com/office/drawing/2014/main" id="{F2BDFA2D-194F-DF09-5D88-E2CACEA05798}"/>
              </a:ext>
            </a:extLst>
          </p:cNvPr>
          <p:cNvSpPr txBox="1"/>
          <p:nvPr/>
        </p:nvSpPr>
        <p:spPr>
          <a:xfrm>
            <a:off x="14599" y="5356397"/>
            <a:ext cx="9105924" cy="1077218"/>
          </a:xfrm>
          <a:prstGeom prst="rect">
            <a:avLst/>
          </a:prstGeom>
          <a:noFill/>
        </p:spPr>
        <p:txBody>
          <a:bodyPr wrap="square" rtlCol="0">
            <a:spAutoFit/>
          </a:bodyPr>
          <a:lstStyle/>
          <a:p>
            <a:pPr marL="0" marR="0">
              <a:spcBef>
                <a:spcPts val="0"/>
              </a:spcBef>
              <a:spcAft>
                <a:spcPts val="0"/>
              </a:spcAft>
            </a:pPr>
            <a:r>
              <a:rPr lang="en-US" sz="1600" b="1" dirty="0">
                <a:effectLst/>
                <a:ea typeface="Calibri" panose="020F0502020204030204" pitchFamily="34" charset="0"/>
                <a:cs typeface="Times New Roman" panose="02020603050405020304" pitchFamily="18" charset="0"/>
              </a:rPr>
              <a:t>Note: Figure reports estimated predicted probabilities that an adult U.S. citizen indicated that Whites becoming a minority in America was somewhat positive or very positive (left panel) or somewhat negative or very negative (right panel), by levels of partisanship. Error bars are 83.4% confidence intervals. </a:t>
            </a:r>
            <a:endParaRPr lang="en-US" sz="1400" b="1" dirty="0">
              <a:effectLst/>
              <a:ea typeface="Calibri" panose="020F0502020204030204" pitchFamily="34" charset="0"/>
              <a:cs typeface="Times New Roman" panose="02020603050405020304" pitchFamily="18" charset="0"/>
            </a:endParaRPr>
          </a:p>
        </p:txBody>
      </p:sp>
      <p:pic>
        <p:nvPicPr>
          <p:cNvPr id="7170" name="Picture 2">
            <a:extLst>
              <a:ext uri="{FF2B5EF4-FFF2-40B4-BE49-F238E27FC236}">
                <a16:creationId xmlns:a16="http://schemas.microsoft.com/office/drawing/2014/main" id="{A046232F-1EA0-2543-A7A5-6198DC9BB6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261" y="794022"/>
            <a:ext cx="7848600" cy="4360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118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EF4F74-694E-8255-30DC-A46D8020FA74}"/>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7FFE0C60-6730-56A0-C2B6-4A2C53B5BE79}"/>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18</a:t>
            </a:fld>
            <a:endParaRPr lang="en-US" dirty="0"/>
          </a:p>
        </p:txBody>
      </p:sp>
      <p:sp>
        <p:nvSpPr>
          <p:cNvPr id="7" name="Rectangle 6">
            <a:extLst>
              <a:ext uri="{FF2B5EF4-FFF2-40B4-BE49-F238E27FC236}">
                <a16:creationId xmlns:a16="http://schemas.microsoft.com/office/drawing/2014/main" id="{C5B00083-2F2B-4580-7C1D-6F57181F6E41}"/>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Predictors: Partisanship among Whites</a:t>
            </a:r>
          </a:p>
        </p:txBody>
      </p:sp>
      <p:sp>
        <p:nvSpPr>
          <p:cNvPr id="2" name="TextBox 1">
            <a:extLst>
              <a:ext uri="{FF2B5EF4-FFF2-40B4-BE49-F238E27FC236}">
                <a16:creationId xmlns:a16="http://schemas.microsoft.com/office/drawing/2014/main" id="{82FCC46E-D6A9-D4FF-5D1F-D60EE88B080B}"/>
              </a:ext>
            </a:extLst>
          </p:cNvPr>
          <p:cNvSpPr txBox="1"/>
          <p:nvPr/>
        </p:nvSpPr>
        <p:spPr>
          <a:xfrm>
            <a:off x="14599" y="5336051"/>
            <a:ext cx="9105924" cy="1077218"/>
          </a:xfrm>
          <a:prstGeom prst="rect">
            <a:avLst/>
          </a:prstGeom>
          <a:noFill/>
        </p:spPr>
        <p:txBody>
          <a:bodyPr wrap="square" rtlCol="0">
            <a:spAutoFit/>
          </a:bodyPr>
          <a:lstStyle/>
          <a:p>
            <a:pPr marL="0" marR="0">
              <a:spcBef>
                <a:spcPts val="0"/>
              </a:spcBef>
              <a:spcAft>
                <a:spcPts val="0"/>
              </a:spcAft>
            </a:pPr>
            <a:r>
              <a:rPr lang="en-US" sz="1600" b="1" dirty="0">
                <a:effectLst/>
                <a:ea typeface="Calibri" panose="020F0502020204030204" pitchFamily="34" charset="0"/>
                <a:cs typeface="Times New Roman" panose="02020603050405020304" pitchFamily="18" charset="0"/>
              </a:rPr>
              <a:t>Note: Figure reports estimated predicted probabilities that a White adult U.S. citizen indicated that Whites becoming a minority in America was somewhat positive or very positive (left panel) or somewhat negative or very negative (right panel), by levels of partisanship. Error bars are 83.4% confidence intervals. Sample limited to White respondents.</a:t>
            </a:r>
            <a:endParaRPr lang="en-US" sz="1400" b="1" dirty="0">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71CF0482-70DF-A6EB-EE52-5FC54D4E5C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823" y="794022"/>
            <a:ext cx="7851038" cy="4361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5862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90FB7-E16B-1DFD-23B7-4432E78B7C60}"/>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2BC48FDB-8E3F-68DF-4CB8-DD672A1A7909}"/>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19</a:t>
            </a:fld>
            <a:endParaRPr lang="en-US" dirty="0"/>
          </a:p>
        </p:txBody>
      </p:sp>
      <p:sp>
        <p:nvSpPr>
          <p:cNvPr id="7" name="Rectangle 6">
            <a:extLst>
              <a:ext uri="{FF2B5EF4-FFF2-40B4-BE49-F238E27FC236}">
                <a16:creationId xmlns:a16="http://schemas.microsoft.com/office/drawing/2014/main" id="{2759B772-BCB9-09AA-E9C0-D12F94307FFD}"/>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Discussion</a:t>
            </a:r>
          </a:p>
        </p:txBody>
      </p:sp>
      <p:sp>
        <p:nvSpPr>
          <p:cNvPr id="2" name="TextBox 1">
            <a:extLst>
              <a:ext uri="{FF2B5EF4-FFF2-40B4-BE49-F238E27FC236}">
                <a16:creationId xmlns:a16="http://schemas.microsoft.com/office/drawing/2014/main" id="{55167246-D8B9-22B0-66B1-50A73DDAD49B}"/>
              </a:ext>
            </a:extLst>
          </p:cNvPr>
          <p:cNvSpPr txBox="1"/>
          <p:nvPr/>
        </p:nvSpPr>
        <p:spPr>
          <a:xfrm>
            <a:off x="262261" y="817341"/>
            <a:ext cx="8610600" cy="3108543"/>
          </a:xfrm>
          <a:prstGeom prst="rect">
            <a:avLst/>
          </a:prstGeom>
          <a:noFill/>
        </p:spPr>
        <p:txBody>
          <a:bodyPr wrap="square" rtlCol="0">
            <a:spAutoFit/>
          </a:bodyPr>
          <a:lstStyle/>
          <a:p>
            <a:r>
              <a:rPr lang="en-US" sz="2800" b="1" dirty="0"/>
              <a:t>Substantively...</a:t>
            </a:r>
          </a:p>
          <a:p>
            <a:endParaRPr lang="en-US" sz="2800" b="1" dirty="0"/>
          </a:p>
          <a:p>
            <a:r>
              <a:rPr lang="en-US" sz="2800" b="1" dirty="0"/>
              <a:t>Compared to U.S. adults who have neutral or positive attitudes about White people, U.S. adults who have </a:t>
            </a:r>
            <a:r>
              <a:rPr lang="en-US" sz="2800" b="1" dirty="0">
                <a:solidFill>
                  <a:srgbClr val="0070C0"/>
                </a:solidFill>
              </a:rPr>
              <a:t>negative views </a:t>
            </a:r>
            <a:r>
              <a:rPr lang="en-US" sz="2800" b="1" dirty="0"/>
              <a:t>about White people are more likely to perceive Whites becoming a minority in America to be a </a:t>
            </a:r>
            <a:r>
              <a:rPr lang="en-US" sz="2800" b="1" dirty="0">
                <a:solidFill>
                  <a:srgbClr val="0070C0"/>
                </a:solidFill>
              </a:rPr>
              <a:t>positive change</a:t>
            </a:r>
            <a:r>
              <a:rPr lang="en-US" sz="2800" b="1" dirty="0"/>
              <a:t>.</a:t>
            </a:r>
          </a:p>
        </p:txBody>
      </p:sp>
    </p:spTree>
    <p:extLst>
      <p:ext uri="{BB962C8B-B14F-4D97-AF65-F5344CB8AC3E}">
        <p14:creationId xmlns:p14="http://schemas.microsoft.com/office/powerpoint/2010/main" val="3751471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0E7AA-1801-F497-24B4-7E88E166C8B3}"/>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4727B398-3120-20DE-2972-A87C3109A6CA}"/>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2</a:t>
            </a:fld>
            <a:endParaRPr lang="en-US" dirty="0"/>
          </a:p>
        </p:txBody>
      </p:sp>
      <p:sp>
        <p:nvSpPr>
          <p:cNvPr id="7" name="Rectangle 6">
            <a:extLst>
              <a:ext uri="{FF2B5EF4-FFF2-40B4-BE49-F238E27FC236}">
                <a16:creationId xmlns:a16="http://schemas.microsoft.com/office/drawing/2014/main" id="{2A903AD5-ABED-7C6E-6F55-E62BCC1D0F00}"/>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Introduction</a:t>
            </a:r>
          </a:p>
        </p:txBody>
      </p:sp>
      <p:sp>
        <p:nvSpPr>
          <p:cNvPr id="2" name="TextBox 1">
            <a:extLst>
              <a:ext uri="{FF2B5EF4-FFF2-40B4-BE49-F238E27FC236}">
                <a16:creationId xmlns:a16="http://schemas.microsoft.com/office/drawing/2014/main" id="{F7B3736B-3234-FC17-E984-9834C3B2E235}"/>
              </a:ext>
            </a:extLst>
          </p:cNvPr>
          <p:cNvSpPr txBox="1"/>
          <p:nvPr/>
        </p:nvSpPr>
        <p:spPr>
          <a:xfrm>
            <a:off x="262261" y="817341"/>
            <a:ext cx="8610600" cy="1815882"/>
          </a:xfrm>
          <a:prstGeom prst="rect">
            <a:avLst/>
          </a:prstGeom>
          <a:noFill/>
        </p:spPr>
        <p:txBody>
          <a:bodyPr wrap="square" rtlCol="0">
            <a:spAutoFit/>
          </a:bodyPr>
          <a:lstStyle/>
          <a:p>
            <a:r>
              <a:rPr lang="en-US" sz="2800" b="1" dirty="0"/>
              <a:t>The percentage of the U.S. population that is White has decreased from </a:t>
            </a:r>
            <a:r>
              <a:rPr lang="en-US" sz="2800" b="1" dirty="0">
                <a:solidFill>
                  <a:srgbClr val="0070C0"/>
                </a:solidFill>
              </a:rPr>
              <a:t>80 percent</a:t>
            </a:r>
            <a:r>
              <a:rPr lang="en-US" sz="2800" b="1" dirty="0"/>
              <a:t> in 1980 to </a:t>
            </a:r>
            <a:r>
              <a:rPr lang="en-US" sz="2800" b="1" dirty="0">
                <a:solidFill>
                  <a:srgbClr val="0070C0"/>
                </a:solidFill>
              </a:rPr>
              <a:t>58 percent</a:t>
            </a:r>
            <a:r>
              <a:rPr lang="en-US" sz="2800" b="1" dirty="0"/>
              <a:t> in 2020, with non-Hispanic Whites projected to become a </a:t>
            </a:r>
            <a:r>
              <a:rPr lang="en-US" sz="2800" b="1" dirty="0">
                <a:solidFill>
                  <a:srgbClr val="0070C0"/>
                </a:solidFill>
              </a:rPr>
              <a:t>minority</a:t>
            </a:r>
            <a:r>
              <a:rPr lang="en-US" sz="2800" b="1" dirty="0"/>
              <a:t> of the U.S. population in 2045.</a:t>
            </a:r>
          </a:p>
        </p:txBody>
      </p:sp>
    </p:spTree>
    <p:extLst>
      <p:ext uri="{BB962C8B-B14F-4D97-AF65-F5344CB8AC3E}">
        <p14:creationId xmlns:p14="http://schemas.microsoft.com/office/powerpoint/2010/main" val="3858342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667DAD-D199-612C-5E47-BDFCB6C7D10E}"/>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08EE55DE-9B63-6CA1-1A74-2A7F69C730F1}"/>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20</a:t>
            </a:fld>
            <a:endParaRPr lang="en-US" dirty="0"/>
          </a:p>
        </p:txBody>
      </p:sp>
      <p:sp>
        <p:nvSpPr>
          <p:cNvPr id="7" name="Rectangle 6">
            <a:extLst>
              <a:ext uri="{FF2B5EF4-FFF2-40B4-BE49-F238E27FC236}">
                <a16:creationId xmlns:a16="http://schemas.microsoft.com/office/drawing/2014/main" id="{B212E7E5-015B-6272-8327-67FCA1A4F4BB}"/>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Discussion</a:t>
            </a:r>
          </a:p>
        </p:txBody>
      </p:sp>
      <p:sp>
        <p:nvSpPr>
          <p:cNvPr id="2" name="TextBox 1">
            <a:extLst>
              <a:ext uri="{FF2B5EF4-FFF2-40B4-BE49-F238E27FC236}">
                <a16:creationId xmlns:a16="http://schemas.microsoft.com/office/drawing/2014/main" id="{9E78B570-2E94-D08A-392E-8D67D015E6AE}"/>
              </a:ext>
            </a:extLst>
          </p:cNvPr>
          <p:cNvSpPr txBox="1"/>
          <p:nvPr/>
        </p:nvSpPr>
        <p:spPr>
          <a:xfrm>
            <a:off x="262261" y="817341"/>
            <a:ext cx="8610600" cy="3877985"/>
          </a:xfrm>
          <a:prstGeom prst="rect">
            <a:avLst/>
          </a:prstGeom>
          <a:noFill/>
        </p:spPr>
        <p:txBody>
          <a:bodyPr wrap="square" rtlCol="0">
            <a:spAutoFit/>
          </a:bodyPr>
          <a:lstStyle/>
          <a:p>
            <a:pPr>
              <a:spcAft>
                <a:spcPts val="2000"/>
              </a:spcAft>
            </a:pPr>
            <a:r>
              <a:rPr lang="en-US" sz="2800" b="1" dirty="0"/>
              <a:t>Methodologically, categorical codings had advantages:</a:t>
            </a:r>
          </a:p>
          <a:p>
            <a:pPr marL="457200" indent="-457200">
              <a:spcAft>
                <a:spcPts val="2000"/>
              </a:spcAft>
              <a:buFont typeface="Wingdings" panose="05000000000000000000" pitchFamily="2" charset="2"/>
              <a:buChar char="§"/>
            </a:pPr>
            <a:r>
              <a:rPr lang="en-US" sz="2800" b="1" dirty="0"/>
              <a:t>permitted identification of </a:t>
            </a:r>
            <a:r>
              <a:rPr lang="en-US" sz="2800" b="1" dirty="0">
                <a:solidFill>
                  <a:srgbClr val="0070C0"/>
                </a:solidFill>
              </a:rPr>
              <a:t>non-linearities</a:t>
            </a:r>
          </a:p>
          <a:p>
            <a:pPr marL="457200" indent="-457200">
              <a:spcAft>
                <a:spcPts val="2000"/>
              </a:spcAft>
              <a:buFont typeface="Wingdings" panose="05000000000000000000" pitchFamily="2" charset="2"/>
              <a:buChar char="§"/>
            </a:pPr>
            <a:r>
              <a:rPr lang="en-US" sz="2800" b="1" dirty="0"/>
              <a:t>permitted more credible estimates of the effect of positive and negative attitudes about Whites, </a:t>
            </a:r>
            <a:r>
              <a:rPr lang="en-US" sz="2800" b="1" dirty="0">
                <a:solidFill>
                  <a:srgbClr val="0070C0"/>
                </a:solidFill>
              </a:rPr>
              <a:t>relative to neutrality</a:t>
            </a:r>
          </a:p>
          <a:p>
            <a:pPr marL="457200" indent="-457200">
              <a:spcAft>
                <a:spcPts val="2000"/>
              </a:spcAft>
              <a:buFont typeface="Wingdings" panose="05000000000000000000" pitchFamily="2" charset="2"/>
              <a:buChar char="§"/>
            </a:pPr>
            <a:r>
              <a:rPr lang="en-US" sz="2800" b="1" dirty="0"/>
              <a:t>produced estimates for a category that were </a:t>
            </a:r>
            <a:r>
              <a:rPr lang="en-US" sz="2800" b="1" dirty="0">
                <a:solidFill>
                  <a:srgbClr val="0070C0"/>
                </a:solidFill>
              </a:rPr>
              <a:t>not dependent on observations in other categories</a:t>
            </a:r>
          </a:p>
        </p:txBody>
      </p:sp>
    </p:spTree>
    <p:extLst>
      <p:ext uri="{BB962C8B-B14F-4D97-AF65-F5344CB8AC3E}">
        <p14:creationId xmlns:p14="http://schemas.microsoft.com/office/powerpoint/2010/main" val="2190932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785D05-8515-C455-CE7D-AFD92E95F818}"/>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43B8B51B-578E-5893-2D23-2D3086A86A83}"/>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21</a:t>
            </a:fld>
            <a:endParaRPr lang="en-US" dirty="0"/>
          </a:p>
        </p:txBody>
      </p:sp>
      <p:sp>
        <p:nvSpPr>
          <p:cNvPr id="7" name="Rectangle 6">
            <a:extLst>
              <a:ext uri="{FF2B5EF4-FFF2-40B4-BE49-F238E27FC236}">
                <a16:creationId xmlns:a16="http://schemas.microsoft.com/office/drawing/2014/main" id="{E81929E1-5450-F771-E1D7-375D4FB564A7}"/>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endParaRPr>
          </a:p>
        </p:txBody>
      </p:sp>
      <p:sp>
        <p:nvSpPr>
          <p:cNvPr id="2" name="TextBox 1">
            <a:extLst>
              <a:ext uri="{FF2B5EF4-FFF2-40B4-BE49-F238E27FC236}">
                <a16:creationId xmlns:a16="http://schemas.microsoft.com/office/drawing/2014/main" id="{DFBA173B-250A-1492-B68E-5A1EC7F3C4D1}"/>
              </a:ext>
            </a:extLst>
          </p:cNvPr>
          <p:cNvSpPr txBox="1"/>
          <p:nvPr/>
        </p:nvSpPr>
        <p:spPr>
          <a:xfrm>
            <a:off x="262261" y="817341"/>
            <a:ext cx="8610600" cy="5221942"/>
          </a:xfrm>
          <a:prstGeom prst="rect">
            <a:avLst/>
          </a:prstGeom>
          <a:noFill/>
        </p:spPr>
        <p:txBody>
          <a:bodyPr wrap="square" rtlCol="0">
            <a:spAutoFit/>
          </a:bodyPr>
          <a:lstStyle/>
          <a:p>
            <a:pPr algn="ctr">
              <a:spcAft>
                <a:spcPts val="2000"/>
              </a:spcAft>
            </a:pPr>
            <a:r>
              <a:rPr lang="en-US" sz="4400" b="1" dirty="0">
                <a:solidFill>
                  <a:srgbClr val="0070C0"/>
                </a:solidFill>
              </a:rPr>
              <a:t>Thank you!</a:t>
            </a:r>
          </a:p>
          <a:p>
            <a:pPr>
              <a:spcAft>
                <a:spcPts val="2000"/>
              </a:spcAft>
            </a:pPr>
            <a:endParaRPr lang="en-US" b="1" dirty="0"/>
          </a:p>
          <a:p>
            <a:pPr>
              <a:spcAft>
                <a:spcPts val="2000"/>
              </a:spcAft>
            </a:pPr>
            <a:r>
              <a:rPr lang="en-US" b="1" dirty="0"/>
              <a:t>References</a:t>
            </a:r>
          </a:p>
          <a:p>
            <a:pPr>
              <a:spcAft>
                <a:spcPts val="2000"/>
              </a:spcAft>
            </a:pPr>
            <a:r>
              <a:rPr lang="en-US" sz="1200" dirty="0"/>
              <a:t>American National Election Studies. 2022. ANES 2022 Pilot Study [dataset and documentation]. December 14, 2022 version. www.electionstudies.org</a:t>
            </a:r>
          </a:p>
          <a:p>
            <a:pPr>
              <a:spcAft>
                <a:spcPts val="2000"/>
              </a:spcAft>
            </a:pPr>
            <a:r>
              <a:rPr lang="en-US" sz="1200" dirty="0"/>
              <a:t>Azari, Shabnam Shenasi, Virginia Jenkins, Joyce Hahn, and Lauren Medina. 2024. “The foreign-born population in the United States: 2022”. United States Census Bureau.</a:t>
            </a:r>
          </a:p>
          <a:p>
            <a:pPr>
              <a:spcAft>
                <a:spcPts val="2000"/>
              </a:spcAft>
            </a:pPr>
            <a:r>
              <a:rPr lang="en-US" sz="1200" dirty="0"/>
              <a:t>Camus, Renaud. 2011. Le grand </a:t>
            </a:r>
            <a:r>
              <a:rPr lang="en-US" sz="1200" dirty="0" err="1"/>
              <a:t>remplacement</a:t>
            </a:r>
            <a:r>
              <a:rPr lang="en-US" sz="1200" dirty="0"/>
              <a:t>. </a:t>
            </a:r>
            <a:r>
              <a:rPr lang="en-US" sz="1200" dirty="0" err="1"/>
              <a:t>Reinharc</a:t>
            </a:r>
            <a:r>
              <a:rPr lang="en-US" sz="1200" dirty="0"/>
              <a:t>.</a:t>
            </a:r>
          </a:p>
          <a:p>
            <a:pPr>
              <a:spcAft>
                <a:spcPts val="2000"/>
              </a:spcAft>
            </a:pPr>
            <a:r>
              <a:rPr lang="en-US" sz="1200" dirty="0"/>
              <a:t>Camus, Renaud. 2018. You will not replace us! Chez </a:t>
            </a:r>
            <a:r>
              <a:rPr lang="en-US" sz="1200" dirty="0" err="1"/>
              <a:t>l’auteur</a:t>
            </a:r>
            <a:r>
              <a:rPr lang="en-US" sz="1200" dirty="0"/>
              <a:t>.</a:t>
            </a:r>
          </a:p>
          <a:p>
            <a:pPr>
              <a:spcAft>
                <a:spcPts val="2000"/>
              </a:spcAft>
            </a:pPr>
            <a:r>
              <a:rPr lang="en-US" sz="1200" dirty="0"/>
              <a:t>Craig, Maureen A., and Jennifer A. Richeson. 2014a. “More diverse yet less tolerant? How the increasingly diverse racial landscape affects White Americans’ racial attitudes.” Personality and Social Psychology Bulletin 40(6): 750-761.</a:t>
            </a:r>
          </a:p>
          <a:p>
            <a:pPr>
              <a:spcAft>
                <a:spcPts val="2000"/>
              </a:spcAft>
            </a:pPr>
            <a:r>
              <a:rPr lang="en-US" sz="1200" dirty="0"/>
              <a:t>Craig, Maureen A., and Jennifer A. Richeson. 2014b. “On the precipice of a ‘majority-minority’ America: Perceived Status Threat from the racial demographic shift affects White Americans’ political ideology”. Psychological Science 25(6): 1189-1197.</a:t>
            </a:r>
            <a:endParaRPr lang="en-US" sz="1200" dirty="0">
              <a:solidFill>
                <a:srgbClr val="0070C0"/>
              </a:solidFill>
            </a:endParaRPr>
          </a:p>
        </p:txBody>
      </p:sp>
    </p:spTree>
    <p:extLst>
      <p:ext uri="{BB962C8B-B14F-4D97-AF65-F5344CB8AC3E}">
        <p14:creationId xmlns:p14="http://schemas.microsoft.com/office/powerpoint/2010/main" val="3627281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39DE98-5D55-B862-50DB-08D7108719B2}"/>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8C34F0BC-139F-734A-C5C6-E8B5F88ED879}"/>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22</a:t>
            </a:fld>
            <a:endParaRPr lang="en-US" dirty="0"/>
          </a:p>
        </p:txBody>
      </p:sp>
      <p:sp>
        <p:nvSpPr>
          <p:cNvPr id="7" name="Rectangle 6">
            <a:extLst>
              <a:ext uri="{FF2B5EF4-FFF2-40B4-BE49-F238E27FC236}">
                <a16:creationId xmlns:a16="http://schemas.microsoft.com/office/drawing/2014/main" id="{C7F595C8-8AE2-7C39-BC07-70449C67B302}"/>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References</a:t>
            </a:r>
          </a:p>
        </p:txBody>
      </p:sp>
      <p:sp>
        <p:nvSpPr>
          <p:cNvPr id="2" name="TextBox 1">
            <a:extLst>
              <a:ext uri="{FF2B5EF4-FFF2-40B4-BE49-F238E27FC236}">
                <a16:creationId xmlns:a16="http://schemas.microsoft.com/office/drawing/2014/main" id="{22849F46-67C1-440D-8DE4-44CE9C042175}"/>
              </a:ext>
            </a:extLst>
          </p:cNvPr>
          <p:cNvSpPr txBox="1"/>
          <p:nvPr/>
        </p:nvSpPr>
        <p:spPr>
          <a:xfrm>
            <a:off x="262261" y="817341"/>
            <a:ext cx="8610600" cy="5211683"/>
          </a:xfrm>
          <a:prstGeom prst="rect">
            <a:avLst/>
          </a:prstGeom>
          <a:noFill/>
        </p:spPr>
        <p:txBody>
          <a:bodyPr wrap="square" rtlCol="0">
            <a:spAutoFit/>
          </a:bodyPr>
          <a:lstStyle/>
          <a:p>
            <a:pPr>
              <a:spcAft>
                <a:spcPts val="2000"/>
              </a:spcAft>
            </a:pPr>
            <a:r>
              <a:rPr lang="en-US" sz="1200" dirty="0"/>
              <a:t>Engelhardt, Andrew M., Nicole Huffman, and Veronica Oelerich. 2025. “Validating Whites’ reactions to the ‘Racial Shift’”. Journal of Experimental Political Science. Early view.</a:t>
            </a:r>
          </a:p>
          <a:p>
            <a:pPr>
              <a:spcAft>
                <a:spcPts val="2000"/>
              </a:spcAft>
            </a:pPr>
            <a:r>
              <a:rPr lang="en-US" sz="1200" dirty="0"/>
              <a:t>Goldberg, Zach. 2019. “America’s White saviors”. Tablet Magazine. June 5.</a:t>
            </a:r>
          </a:p>
          <a:p>
            <a:pPr>
              <a:spcAft>
                <a:spcPts val="2000"/>
              </a:spcAft>
            </a:pPr>
            <a:r>
              <a:rPr lang="en-US" sz="1200" dirty="0" err="1"/>
              <a:t>Hainmueller</a:t>
            </a:r>
            <a:r>
              <a:rPr lang="en-US" sz="1200" dirty="0"/>
              <a:t>, Jens, Jonathan </a:t>
            </a:r>
            <a:r>
              <a:rPr lang="en-US" sz="1200" dirty="0" err="1"/>
              <a:t>Mummolo</a:t>
            </a:r>
            <a:r>
              <a:rPr lang="en-US" sz="1200" dirty="0"/>
              <a:t>, and Yiqing Xu. 2019. “How much should we trust estimates from multiplicative interaction models? Simple tools to improve empirical practice”. Political Analysis 27(2): 163-192.</a:t>
            </a:r>
          </a:p>
          <a:p>
            <a:pPr>
              <a:spcAft>
                <a:spcPts val="2000"/>
              </a:spcAft>
            </a:pPr>
            <a:r>
              <a:rPr lang="en-US" sz="1200" dirty="0"/>
              <a:t>Herold, Maik. 2025. “Who believes in the ‘Great Replacement’? Political attitudes and democratic alienation among supporters of immigration-related conspiracy theories in Europe”. Social Science Quarterly 106:e13481.</a:t>
            </a:r>
            <a:endParaRPr lang="en-US" sz="1200" dirty="0">
              <a:solidFill>
                <a:srgbClr val="0070C0"/>
              </a:solidFill>
            </a:endParaRPr>
          </a:p>
          <a:p>
            <a:pPr>
              <a:spcAft>
                <a:spcPts val="2000"/>
              </a:spcAft>
            </a:pPr>
            <a:r>
              <a:rPr lang="en-US" sz="1200" dirty="0"/>
              <a:t>Jensen, Eric, Nicholas Jones, Megan Rabe, Beverly Pratt, Lauren Medina, Kimberly Orozco, and Lindsay Spell. 2021. “The chance that two people chosen at random are of different race or ethnicity groups has increased since 2010”. United States Census Bureau. August 12. https://www.census.gov/library/stories/2021/08/2020-united-states-population-more-racially-ethnically-diverse-than-2010.html</a:t>
            </a:r>
          </a:p>
          <a:p>
            <a:pPr>
              <a:spcAft>
                <a:spcPts val="2000"/>
              </a:spcAft>
            </a:pPr>
            <a:r>
              <a:rPr lang="en-US" sz="1200" dirty="0" err="1"/>
              <a:t>Klofstad</a:t>
            </a:r>
            <a:r>
              <a:rPr lang="en-US" sz="1200" dirty="0"/>
              <a:t>, Casey, Olyvia Christley, Amanda Diekman, Sandra Kübler, Adam Enders, John Funchion, Shane Littrell, Manohar Murthi, Kamal Premaratne, Michelle Seelig, Daniel </a:t>
            </a:r>
            <a:r>
              <a:rPr lang="en-US" sz="1200" dirty="0" err="1"/>
              <a:t>Verdear</a:t>
            </a:r>
            <a:r>
              <a:rPr lang="en-US" sz="1200" dirty="0"/>
              <a:t>, Stefan </a:t>
            </a:r>
            <a:r>
              <a:rPr lang="en-US" sz="1200" dirty="0" err="1"/>
              <a:t>Wuchty</a:t>
            </a:r>
            <a:r>
              <a:rPr lang="en-US" sz="1200" dirty="0"/>
              <a:t>, Hugo </a:t>
            </a:r>
            <a:r>
              <a:rPr lang="en-US" sz="1200" dirty="0" err="1"/>
              <a:t>Drochon</a:t>
            </a:r>
            <a:r>
              <a:rPr lang="en-US" sz="1200" dirty="0"/>
              <a:t>, and Joseph Uscinski. 2024. “Belief in White replacement”. Politics, Groups, and Identities 1-25.</a:t>
            </a:r>
          </a:p>
          <a:p>
            <a:pPr>
              <a:spcAft>
                <a:spcPts val="2000"/>
              </a:spcAft>
            </a:pPr>
            <a:r>
              <a:rPr lang="en-US" sz="1200" dirty="0"/>
              <a:t>Krogstad, Jens Manuel, Amina Dunn, and Jeffrey S. Passel. 2021. “Most Americans say the declining share of White people in the U.S. is neither good nor bad for society”. Pew Research Center. August 23. https://www.pewresearch.org/short-reads/2021/08/23/most-americans-say-the-declining-share-of-white-people-in-the-u-s-is-neither-good-nor-bad-for-society/</a:t>
            </a:r>
          </a:p>
          <a:p>
            <a:pPr>
              <a:spcAft>
                <a:spcPts val="2000"/>
              </a:spcAft>
            </a:pPr>
            <a:r>
              <a:rPr lang="en-US" sz="1200" dirty="0"/>
              <a:t>LeVine, Robert A., and Donald T. Campbell. 1972. Ethnocentrism: Theories of conflict, ethnic attitudes and group behavior. New York: John Wiley &amp; Sons, Inc.</a:t>
            </a:r>
            <a:endParaRPr lang="en-US" sz="1200" dirty="0">
              <a:solidFill>
                <a:srgbClr val="0070C0"/>
              </a:solidFill>
            </a:endParaRPr>
          </a:p>
        </p:txBody>
      </p:sp>
    </p:spTree>
    <p:extLst>
      <p:ext uri="{BB962C8B-B14F-4D97-AF65-F5344CB8AC3E}">
        <p14:creationId xmlns:p14="http://schemas.microsoft.com/office/powerpoint/2010/main" val="3852860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3E7115-0766-C730-196D-BD73919A20AF}"/>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ABF1DA45-4AC4-5EBB-97B3-64ED3DD1C0E6}"/>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23</a:t>
            </a:fld>
            <a:endParaRPr lang="en-US" dirty="0"/>
          </a:p>
        </p:txBody>
      </p:sp>
      <p:sp>
        <p:nvSpPr>
          <p:cNvPr id="7" name="Rectangle 6">
            <a:extLst>
              <a:ext uri="{FF2B5EF4-FFF2-40B4-BE49-F238E27FC236}">
                <a16:creationId xmlns:a16="http://schemas.microsoft.com/office/drawing/2014/main" id="{94F6147D-F150-273D-0E27-08BB116006DF}"/>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References</a:t>
            </a:r>
          </a:p>
        </p:txBody>
      </p:sp>
      <p:sp>
        <p:nvSpPr>
          <p:cNvPr id="2" name="TextBox 1">
            <a:extLst>
              <a:ext uri="{FF2B5EF4-FFF2-40B4-BE49-F238E27FC236}">
                <a16:creationId xmlns:a16="http://schemas.microsoft.com/office/drawing/2014/main" id="{AEB4977B-9505-5E98-8B3F-89FE6F6A1EBE}"/>
              </a:ext>
            </a:extLst>
          </p:cNvPr>
          <p:cNvSpPr txBox="1"/>
          <p:nvPr/>
        </p:nvSpPr>
        <p:spPr>
          <a:xfrm>
            <a:off x="262261" y="817341"/>
            <a:ext cx="8610600" cy="5652830"/>
          </a:xfrm>
          <a:prstGeom prst="rect">
            <a:avLst/>
          </a:prstGeom>
          <a:noFill/>
        </p:spPr>
        <p:txBody>
          <a:bodyPr wrap="square" rtlCol="0">
            <a:spAutoFit/>
          </a:bodyPr>
          <a:lstStyle/>
          <a:p>
            <a:pPr>
              <a:spcAft>
                <a:spcPts val="2000"/>
              </a:spcAft>
            </a:pPr>
            <a:r>
              <a:rPr lang="en-US" sz="1200" dirty="0" err="1"/>
              <a:t>Moslimani</a:t>
            </a:r>
            <a:r>
              <a:rPr lang="en-US" sz="1200" dirty="0"/>
              <a:t>, Mohamad, and Jeffrey S. Passel. 2024. “What the data says about immigrants in the U.S.”. Pew Research Center. September 27. https://www.pewresearch.org/short-reads/2024/09/27/key-findings-about-us-immigrants/</a:t>
            </a:r>
          </a:p>
          <a:p>
            <a:pPr>
              <a:spcAft>
                <a:spcPts val="2000"/>
              </a:spcAft>
            </a:pPr>
            <a:r>
              <a:rPr lang="en-US" sz="1200" dirty="0" err="1"/>
              <a:t>Obaidi</a:t>
            </a:r>
            <a:r>
              <a:rPr lang="en-US" sz="1200" dirty="0"/>
              <a:t>, Milan, Jonas Kunst, Simon Ozer, and Sasha Y. Kimel. 2022. “The ‘Great Replacement’ conspiracy: How the perceived ousting of Whites can evoke violent extremism and Islamophobia”. Group Processes &amp; Intergroup Relations 25(7): 1675-1695.</a:t>
            </a:r>
          </a:p>
          <a:p>
            <a:pPr>
              <a:spcAft>
                <a:spcPts val="2000"/>
              </a:spcAft>
            </a:pPr>
            <a:r>
              <a:rPr lang="en-US" sz="1200" dirty="0"/>
              <a:t>Payton, Mark E., Matthew H. Greenstone, and Nathaniel Schenker. 2003. “Overlapping confidence intervals or standard error intervals: What do they mean in terms of statistical significance?”. Journal of Insect Science 3(1): 34.</a:t>
            </a:r>
          </a:p>
          <a:p>
            <a:pPr>
              <a:spcAft>
                <a:spcPts val="2000"/>
              </a:spcAft>
            </a:pPr>
            <a:r>
              <a:rPr lang="en-US" sz="1200" dirty="0"/>
              <a:t>Pedersen, Thomas Lin. 2022. patchwork: The Composer of Plots. R package version 1.1.2, https://CRAN.R-project.org/package=patchwork R Core Team. 2024. R: A language and environment for statistical computing. R Foundation for Statistical Computing, Vienna, Austria. URL https://www.R-project.org/</a:t>
            </a:r>
            <a:endParaRPr lang="en-US" sz="1200" dirty="0">
              <a:solidFill>
                <a:srgbClr val="0070C0"/>
              </a:solidFill>
            </a:endParaRPr>
          </a:p>
          <a:p>
            <a:pPr>
              <a:spcAft>
                <a:spcPts val="2000"/>
              </a:spcAft>
            </a:pPr>
            <a:r>
              <a:rPr lang="en-US" sz="1200" dirty="0"/>
              <a:t>Sherif, Muzafer. 1956. “Experiments in group conflict”. Scientific American 195(5): 54-59.</a:t>
            </a:r>
          </a:p>
          <a:p>
            <a:pPr>
              <a:spcAft>
                <a:spcPts val="2000"/>
              </a:spcAft>
            </a:pPr>
            <a:r>
              <a:rPr lang="en-US" sz="1200" dirty="0"/>
              <a:t>StataCorp. 2017. Stata Statistical Software: Release 15. College Station, TX: StataCorp LLC.</a:t>
            </a:r>
          </a:p>
          <a:p>
            <a:pPr>
              <a:spcAft>
                <a:spcPts val="2000"/>
              </a:spcAft>
            </a:pPr>
            <a:r>
              <a:rPr lang="en-US" sz="1200" dirty="0"/>
              <a:t>U.S. Department of Commerce Bureau of the Census. 1983. 1980 Census of the Population. Volume 1. Characteristics of the Population. Chapter B. General Population Characteristics. Part 1. United States Summary. PC80-1-B1.</a:t>
            </a:r>
          </a:p>
          <a:p>
            <a:pPr>
              <a:spcAft>
                <a:spcPts val="2000"/>
              </a:spcAft>
            </a:pPr>
            <a:r>
              <a:rPr lang="en-US" sz="1200" dirty="0"/>
              <a:t>Vespa, Jonathan, Lauren Medina, and David M. Armstrong. 2020. “Demographic turning points for the United States: Population projections for 2020 to 2060”. Current Population Reports. P25-1144. United States Census Bureau.</a:t>
            </a:r>
          </a:p>
          <a:p>
            <a:pPr>
              <a:spcAft>
                <a:spcPts val="2000"/>
              </a:spcAft>
            </a:pPr>
            <a:r>
              <a:rPr lang="en-US" sz="1200" dirty="0"/>
              <a:t>Wickham, Hadley, Mara Averick, Jennifer Bryan, Winston Chang, Lucy D’Agostino McGowan, Romain François, Garrett Grolemund, Alex Hayes, Lionel Henry, Jim Hester, Max Kuhn, Thomas Lin Pedersen, Evan Miller, Stephan Milton Bache, Kirill Müller, Jeroen Ooms, David Robinson, Dana Paige Seidel, Vitalie Spinu, </a:t>
            </a:r>
            <a:r>
              <a:rPr lang="en-US" sz="1200" dirty="0" err="1"/>
              <a:t>Kohske</a:t>
            </a:r>
            <a:r>
              <a:rPr lang="en-US" sz="1200" dirty="0"/>
              <a:t> Takahashi, Davis Vaughan, Claus Wilke, Kara Woo, and Hiroaki Yutani. 2019. “Welcome to the Tidyverse”. Journal of Open Source Software 4(43): 1686. </a:t>
            </a:r>
            <a:r>
              <a:rPr lang="en-US" sz="1200" dirty="0">
                <a:hlinkClick r:id="rId2"/>
              </a:rPr>
              <a:t>https://doi.org/10.21105/joss.01686</a:t>
            </a:r>
            <a:endParaRPr lang="en-US" sz="1200" dirty="0">
              <a:solidFill>
                <a:srgbClr val="0070C0"/>
              </a:solidFill>
            </a:endParaRPr>
          </a:p>
        </p:txBody>
      </p:sp>
    </p:spTree>
    <p:extLst>
      <p:ext uri="{BB962C8B-B14F-4D97-AF65-F5344CB8AC3E}">
        <p14:creationId xmlns:p14="http://schemas.microsoft.com/office/powerpoint/2010/main" val="2565134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9E53BB-029C-7431-5BB1-3B3EC66251C0}"/>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EA440F3C-780E-7A97-7A51-3EC72EEF2565}"/>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24</a:t>
            </a:fld>
            <a:endParaRPr lang="en-US" dirty="0"/>
          </a:p>
        </p:txBody>
      </p:sp>
      <p:sp>
        <p:nvSpPr>
          <p:cNvPr id="7" name="Rectangle 6">
            <a:extLst>
              <a:ext uri="{FF2B5EF4-FFF2-40B4-BE49-F238E27FC236}">
                <a16:creationId xmlns:a16="http://schemas.microsoft.com/office/drawing/2014/main" id="{AB05C2FA-6A49-A02B-D8AA-9012D014FF53}"/>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References</a:t>
            </a:r>
          </a:p>
        </p:txBody>
      </p:sp>
      <p:sp>
        <p:nvSpPr>
          <p:cNvPr id="2" name="TextBox 1">
            <a:extLst>
              <a:ext uri="{FF2B5EF4-FFF2-40B4-BE49-F238E27FC236}">
                <a16:creationId xmlns:a16="http://schemas.microsoft.com/office/drawing/2014/main" id="{F4D98D39-1333-1D41-6F5E-B5EA2D04160B}"/>
              </a:ext>
            </a:extLst>
          </p:cNvPr>
          <p:cNvSpPr txBox="1"/>
          <p:nvPr/>
        </p:nvSpPr>
        <p:spPr>
          <a:xfrm>
            <a:off x="262261" y="817341"/>
            <a:ext cx="8610600" cy="461665"/>
          </a:xfrm>
          <a:prstGeom prst="rect">
            <a:avLst/>
          </a:prstGeom>
          <a:noFill/>
        </p:spPr>
        <p:txBody>
          <a:bodyPr wrap="square" rtlCol="0">
            <a:spAutoFit/>
          </a:bodyPr>
          <a:lstStyle/>
          <a:p>
            <a:pPr>
              <a:spcAft>
                <a:spcPts val="2000"/>
              </a:spcAft>
            </a:pPr>
            <a:r>
              <a:rPr lang="en-US" sz="2400" b="1" dirty="0">
                <a:solidFill>
                  <a:srgbClr val="0070C0"/>
                </a:solidFill>
                <a:hlinkClick r:id="rId2"/>
              </a:rPr>
              <a:t>Link for more results</a:t>
            </a:r>
            <a:endParaRPr lang="en-US" sz="2400" b="1" dirty="0">
              <a:solidFill>
                <a:srgbClr val="0070C0"/>
              </a:solidFill>
            </a:endParaRPr>
          </a:p>
        </p:txBody>
      </p:sp>
    </p:spTree>
    <p:extLst>
      <p:ext uri="{BB962C8B-B14F-4D97-AF65-F5344CB8AC3E}">
        <p14:creationId xmlns:p14="http://schemas.microsoft.com/office/powerpoint/2010/main" val="2681692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F18630-A48A-C26E-7027-A7FD37715496}"/>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03A53B46-208B-BA1B-031E-A405EC13D2C8}"/>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3</a:t>
            </a:fld>
            <a:endParaRPr lang="en-US" dirty="0"/>
          </a:p>
        </p:txBody>
      </p:sp>
      <p:sp>
        <p:nvSpPr>
          <p:cNvPr id="7" name="Rectangle 6">
            <a:extLst>
              <a:ext uri="{FF2B5EF4-FFF2-40B4-BE49-F238E27FC236}">
                <a16:creationId xmlns:a16="http://schemas.microsoft.com/office/drawing/2014/main" id="{8AEF3CC3-6958-1CEA-F91A-B5005316653A}"/>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Literature Review</a:t>
            </a:r>
          </a:p>
        </p:txBody>
      </p:sp>
      <p:sp>
        <p:nvSpPr>
          <p:cNvPr id="2" name="TextBox 1">
            <a:extLst>
              <a:ext uri="{FF2B5EF4-FFF2-40B4-BE49-F238E27FC236}">
                <a16:creationId xmlns:a16="http://schemas.microsoft.com/office/drawing/2014/main" id="{A1EC7472-1177-F183-C67D-31088246088E}"/>
              </a:ext>
            </a:extLst>
          </p:cNvPr>
          <p:cNvSpPr txBox="1"/>
          <p:nvPr/>
        </p:nvSpPr>
        <p:spPr>
          <a:xfrm>
            <a:off x="262261" y="817341"/>
            <a:ext cx="8610600" cy="3600986"/>
          </a:xfrm>
          <a:prstGeom prst="rect">
            <a:avLst/>
          </a:prstGeom>
          <a:noFill/>
        </p:spPr>
        <p:txBody>
          <a:bodyPr wrap="square" rtlCol="0">
            <a:spAutoFit/>
          </a:bodyPr>
          <a:lstStyle/>
          <a:p>
            <a:pPr>
              <a:spcAft>
                <a:spcPts val="2400"/>
              </a:spcAft>
            </a:pPr>
            <a:r>
              <a:rPr lang="en-US" sz="2800" b="1" dirty="0"/>
              <a:t>Experimental research has indicated that making this demographic change salient among Whites…</a:t>
            </a:r>
          </a:p>
          <a:p>
            <a:pPr marL="457200" indent="-457200">
              <a:spcAft>
                <a:spcPts val="2400"/>
              </a:spcAft>
              <a:buFont typeface="Wingdings" panose="05000000000000000000" pitchFamily="2" charset="2"/>
              <a:buChar char="§"/>
            </a:pPr>
            <a:r>
              <a:rPr lang="en-US" sz="2800" b="1" dirty="0"/>
              <a:t>increased </a:t>
            </a:r>
            <a:r>
              <a:rPr lang="en-US" sz="2800" b="1" dirty="0">
                <a:solidFill>
                  <a:srgbClr val="0070C0"/>
                </a:solidFill>
              </a:rPr>
              <a:t>fear of racial minorities </a:t>
            </a:r>
            <a:r>
              <a:rPr lang="en-US" sz="2000" dirty="0"/>
              <a:t>(Outten et al. 2012)</a:t>
            </a:r>
          </a:p>
          <a:p>
            <a:pPr marL="457200" indent="-457200">
              <a:spcAft>
                <a:spcPts val="2400"/>
              </a:spcAft>
              <a:buFont typeface="Wingdings" panose="05000000000000000000" pitchFamily="2" charset="2"/>
              <a:buChar char="§"/>
            </a:pPr>
            <a:r>
              <a:rPr lang="en-US" sz="2800" b="1" dirty="0"/>
              <a:t>increased </a:t>
            </a:r>
            <a:r>
              <a:rPr lang="en-US" sz="2800" b="1" dirty="0">
                <a:solidFill>
                  <a:srgbClr val="0070C0"/>
                </a:solidFill>
              </a:rPr>
              <a:t>political conservatism </a:t>
            </a:r>
            <a:r>
              <a:rPr lang="en-US" sz="2000" dirty="0"/>
              <a:t>(Craig and Richeson 2014b)</a:t>
            </a:r>
            <a:endParaRPr lang="en-US" sz="2800" b="1" dirty="0"/>
          </a:p>
          <a:p>
            <a:pPr marL="457200" indent="-457200">
              <a:spcAft>
                <a:spcPts val="2400"/>
              </a:spcAft>
              <a:buFont typeface="Wingdings" panose="05000000000000000000" pitchFamily="2" charset="2"/>
              <a:buChar char="§"/>
            </a:pPr>
            <a:r>
              <a:rPr lang="en-US" sz="2800" b="1" dirty="0"/>
              <a:t>reduced </a:t>
            </a:r>
            <a:r>
              <a:rPr lang="en-US" sz="2800" b="1" dirty="0">
                <a:solidFill>
                  <a:srgbClr val="0070C0"/>
                </a:solidFill>
              </a:rPr>
              <a:t>feeling thermometer ratings </a:t>
            </a:r>
            <a:r>
              <a:rPr lang="en-US" sz="2800" b="1" dirty="0"/>
              <a:t>about Blacks, Hispanics, and Asians </a:t>
            </a:r>
            <a:r>
              <a:rPr lang="en-US" sz="2000" dirty="0"/>
              <a:t>(Craig and Richeson 2014a)</a:t>
            </a:r>
            <a:endParaRPr lang="en-US" sz="2800" b="1" dirty="0"/>
          </a:p>
        </p:txBody>
      </p:sp>
    </p:spTree>
    <p:extLst>
      <p:ext uri="{BB962C8B-B14F-4D97-AF65-F5344CB8AC3E}">
        <p14:creationId xmlns:p14="http://schemas.microsoft.com/office/powerpoint/2010/main" val="2835427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763A5-C493-76E7-7AFC-5E82C467E0A1}"/>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B7D7AACE-C14C-C5D8-FE4E-D04D61E94F84}"/>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4</a:t>
            </a:fld>
            <a:endParaRPr lang="en-US" dirty="0"/>
          </a:p>
        </p:txBody>
      </p:sp>
      <p:sp>
        <p:nvSpPr>
          <p:cNvPr id="7" name="Rectangle 6">
            <a:extLst>
              <a:ext uri="{FF2B5EF4-FFF2-40B4-BE49-F238E27FC236}">
                <a16:creationId xmlns:a16="http://schemas.microsoft.com/office/drawing/2014/main" id="{B35F5EBB-6AD8-2EF4-9AAE-D0542024A650}"/>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Literature Review</a:t>
            </a:r>
          </a:p>
        </p:txBody>
      </p:sp>
      <p:sp>
        <p:nvSpPr>
          <p:cNvPr id="2" name="TextBox 1">
            <a:extLst>
              <a:ext uri="{FF2B5EF4-FFF2-40B4-BE49-F238E27FC236}">
                <a16:creationId xmlns:a16="http://schemas.microsoft.com/office/drawing/2014/main" id="{B8392346-61F3-2675-4684-E38D9D475309}"/>
              </a:ext>
            </a:extLst>
          </p:cNvPr>
          <p:cNvSpPr txBox="1"/>
          <p:nvPr/>
        </p:nvSpPr>
        <p:spPr>
          <a:xfrm>
            <a:off x="262261" y="817341"/>
            <a:ext cx="8610600" cy="3724096"/>
          </a:xfrm>
          <a:prstGeom prst="rect">
            <a:avLst/>
          </a:prstGeom>
          <a:noFill/>
        </p:spPr>
        <p:txBody>
          <a:bodyPr wrap="square" rtlCol="0">
            <a:spAutoFit/>
          </a:bodyPr>
          <a:lstStyle/>
          <a:p>
            <a:pPr>
              <a:spcAft>
                <a:spcPts val="2400"/>
              </a:spcAft>
            </a:pPr>
            <a:r>
              <a:rPr lang="en-US" sz="2800" b="1" dirty="0"/>
              <a:t>Correlational research has investigated correlates of the belief that an unnamed group or a specific group is </a:t>
            </a:r>
            <a:r>
              <a:rPr lang="en-US" sz="2800" b="1" dirty="0">
                <a:solidFill>
                  <a:srgbClr val="0070C0"/>
                </a:solidFill>
              </a:rPr>
              <a:t>responsible</a:t>
            </a:r>
            <a:r>
              <a:rPr lang="en-US" sz="2800" b="1" dirty="0"/>
              <a:t> for this decline in the percentage White…</a:t>
            </a:r>
          </a:p>
          <a:p>
            <a:pPr marL="457200" indent="-457200">
              <a:spcAft>
                <a:spcPts val="2400"/>
              </a:spcAft>
              <a:buFont typeface="Wingdings" panose="05000000000000000000" pitchFamily="2" charset="2"/>
              <a:buChar char="§"/>
            </a:pPr>
            <a:r>
              <a:rPr lang="en-US" sz="2800" b="1" dirty="0"/>
              <a:t>in the United States, with data from a sample of White U.S. residents </a:t>
            </a:r>
            <a:r>
              <a:rPr lang="en-US" sz="2000" dirty="0"/>
              <a:t>(</a:t>
            </a:r>
            <a:r>
              <a:rPr lang="en-US" sz="2000" dirty="0" err="1"/>
              <a:t>Klofstad</a:t>
            </a:r>
            <a:r>
              <a:rPr lang="en-US" sz="2000" dirty="0"/>
              <a:t> et al. 2024)</a:t>
            </a:r>
            <a:endParaRPr lang="en-US" sz="2800" b="1" dirty="0"/>
          </a:p>
          <a:p>
            <a:pPr marL="457200" indent="-457200">
              <a:spcAft>
                <a:spcPts val="2400"/>
              </a:spcAft>
              <a:buFont typeface="Wingdings" panose="05000000000000000000" pitchFamily="2" charset="2"/>
              <a:buChar char="§"/>
            </a:pPr>
            <a:r>
              <a:rPr lang="en-US" sz="2800" b="1" dirty="0"/>
              <a:t>in European countries, with data from samples from various European countries </a:t>
            </a:r>
            <a:r>
              <a:rPr lang="en-US" sz="2000" dirty="0"/>
              <a:t>(Herold 2025)</a:t>
            </a:r>
            <a:endParaRPr lang="en-US" sz="2800" b="1" dirty="0"/>
          </a:p>
        </p:txBody>
      </p:sp>
    </p:spTree>
    <p:extLst>
      <p:ext uri="{BB962C8B-B14F-4D97-AF65-F5344CB8AC3E}">
        <p14:creationId xmlns:p14="http://schemas.microsoft.com/office/powerpoint/2010/main" val="227326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C09F83-73E3-43AA-09F6-373A108CBA13}"/>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A488284E-51FA-2DEE-AF21-3385F9DE7EB8}"/>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5</a:t>
            </a:fld>
            <a:endParaRPr lang="en-US" dirty="0"/>
          </a:p>
        </p:txBody>
      </p:sp>
      <p:sp>
        <p:nvSpPr>
          <p:cNvPr id="7" name="Rectangle 6">
            <a:extLst>
              <a:ext uri="{FF2B5EF4-FFF2-40B4-BE49-F238E27FC236}">
                <a16:creationId xmlns:a16="http://schemas.microsoft.com/office/drawing/2014/main" id="{E49A745D-6322-3E4F-7A6D-5B22B310010F}"/>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Goals</a:t>
            </a:r>
          </a:p>
        </p:txBody>
      </p:sp>
      <p:sp>
        <p:nvSpPr>
          <p:cNvPr id="2" name="TextBox 1">
            <a:extLst>
              <a:ext uri="{FF2B5EF4-FFF2-40B4-BE49-F238E27FC236}">
                <a16:creationId xmlns:a16="http://schemas.microsoft.com/office/drawing/2014/main" id="{B623503C-E0E4-B20C-E13F-B7271F0BCA2B}"/>
              </a:ext>
            </a:extLst>
          </p:cNvPr>
          <p:cNvSpPr txBox="1"/>
          <p:nvPr/>
        </p:nvSpPr>
        <p:spPr>
          <a:xfrm>
            <a:off x="262261" y="817341"/>
            <a:ext cx="8610600" cy="3970318"/>
          </a:xfrm>
          <a:prstGeom prst="rect">
            <a:avLst/>
          </a:prstGeom>
          <a:noFill/>
        </p:spPr>
        <p:txBody>
          <a:bodyPr wrap="square" rtlCol="0">
            <a:spAutoFit/>
          </a:bodyPr>
          <a:lstStyle/>
          <a:p>
            <a:r>
              <a:rPr lang="en-US" sz="2800" b="1" dirty="0"/>
              <a:t>The present study attempts to...</a:t>
            </a:r>
          </a:p>
          <a:p>
            <a:endParaRPr lang="en-US" sz="2800" b="1" dirty="0"/>
          </a:p>
          <a:p>
            <a:pPr marL="457200" indent="-457200">
              <a:buFont typeface="Wingdings" panose="05000000000000000000" pitchFamily="2" charset="2"/>
              <a:buChar char="§"/>
            </a:pPr>
            <a:r>
              <a:rPr lang="en-US" sz="2800" b="1" dirty="0"/>
              <a:t>assess the cause of attitudes about whether Whites becoming a minority in the United States is a </a:t>
            </a:r>
            <a:r>
              <a:rPr lang="en-US" sz="2800" b="1" dirty="0">
                <a:solidFill>
                  <a:srgbClr val="0070C0"/>
                </a:solidFill>
              </a:rPr>
              <a:t>positive change </a:t>
            </a:r>
            <a:r>
              <a:rPr lang="en-US" sz="2800" b="1" dirty="0"/>
              <a:t>or a </a:t>
            </a:r>
            <a:r>
              <a:rPr lang="en-US" sz="2800" b="1" dirty="0">
                <a:solidFill>
                  <a:srgbClr val="0070C0"/>
                </a:solidFill>
              </a:rPr>
              <a:t>negative change</a:t>
            </a:r>
            <a:r>
              <a:rPr lang="en-US" sz="2800" b="1" dirty="0"/>
              <a:t>.</a:t>
            </a:r>
          </a:p>
          <a:p>
            <a:pPr marL="457200" indent="-457200">
              <a:buFont typeface="Wingdings" panose="05000000000000000000" pitchFamily="2" charset="2"/>
              <a:buChar char="§"/>
            </a:pPr>
            <a:endParaRPr lang="en-US" sz="2800" b="1" dirty="0"/>
          </a:p>
          <a:p>
            <a:pPr marL="457200" indent="-457200">
              <a:buFont typeface="Wingdings" panose="05000000000000000000" pitchFamily="2" charset="2"/>
              <a:buChar char="§"/>
            </a:pPr>
            <a:r>
              <a:rPr lang="en-US" sz="2800" b="1" dirty="0"/>
              <a:t>illustrate a few ways to estimate the </a:t>
            </a:r>
            <a:r>
              <a:rPr lang="en-US" sz="2800" b="1" dirty="0">
                <a:solidFill>
                  <a:srgbClr val="0070C0"/>
                </a:solidFill>
              </a:rPr>
              <a:t>influence of attitudes about a group</a:t>
            </a:r>
            <a:r>
              <a:rPr lang="en-US" sz="2800" b="1" dirty="0"/>
              <a:t>, that might be better than a typical method in the literature.</a:t>
            </a:r>
          </a:p>
        </p:txBody>
      </p:sp>
    </p:spTree>
    <p:extLst>
      <p:ext uri="{BB962C8B-B14F-4D97-AF65-F5344CB8AC3E}">
        <p14:creationId xmlns:p14="http://schemas.microsoft.com/office/powerpoint/2010/main" val="3475702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E43400-A754-2319-8488-BF4D8D493ECA}"/>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9B5A1A33-4E1A-5DAA-8B7D-776B565787B8}"/>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6</a:t>
            </a:fld>
            <a:endParaRPr lang="en-US" dirty="0"/>
          </a:p>
        </p:txBody>
      </p:sp>
      <p:sp>
        <p:nvSpPr>
          <p:cNvPr id="7" name="Rectangle 6">
            <a:extLst>
              <a:ext uri="{FF2B5EF4-FFF2-40B4-BE49-F238E27FC236}">
                <a16:creationId xmlns:a16="http://schemas.microsoft.com/office/drawing/2014/main" id="{EC9F4E65-FD10-A73F-72B0-3D8B5320AF8A}"/>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Theory / Hypotheses</a:t>
            </a:r>
          </a:p>
        </p:txBody>
      </p:sp>
      <p:sp>
        <p:nvSpPr>
          <p:cNvPr id="2" name="TextBox 1">
            <a:extLst>
              <a:ext uri="{FF2B5EF4-FFF2-40B4-BE49-F238E27FC236}">
                <a16:creationId xmlns:a16="http://schemas.microsoft.com/office/drawing/2014/main" id="{72DF860F-5979-8A18-C203-C606B15C7812}"/>
              </a:ext>
            </a:extLst>
          </p:cNvPr>
          <p:cNvSpPr txBox="1"/>
          <p:nvPr/>
        </p:nvSpPr>
        <p:spPr>
          <a:xfrm>
            <a:off x="262261" y="817341"/>
            <a:ext cx="8610600" cy="4832092"/>
          </a:xfrm>
          <a:prstGeom prst="rect">
            <a:avLst/>
          </a:prstGeom>
          <a:noFill/>
        </p:spPr>
        <p:txBody>
          <a:bodyPr wrap="square" rtlCol="0">
            <a:spAutoFit/>
          </a:bodyPr>
          <a:lstStyle/>
          <a:p>
            <a:r>
              <a:rPr lang="en-US" sz="2800" b="1" u="sng" dirty="0"/>
              <a:t>Realistic group conflict theory</a:t>
            </a:r>
          </a:p>
          <a:p>
            <a:r>
              <a:rPr lang="en-US" sz="2800" b="1" dirty="0"/>
              <a:t>H</a:t>
            </a:r>
            <a:r>
              <a:rPr lang="en-US" sz="2800" b="1" baseline="-25000" dirty="0"/>
              <a:t>1</a:t>
            </a:r>
            <a:r>
              <a:rPr lang="en-US" sz="2800" b="1" dirty="0"/>
              <a:t>: </a:t>
            </a:r>
            <a:r>
              <a:rPr lang="en-US" sz="2800" b="1" dirty="0">
                <a:solidFill>
                  <a:srgbClr val="0070C0"/>
                </a:solidFill>
              </a:rPr>
              <a:t>Nonwhites</a:t>
            </a:r>
            <a:r>
              <a:rPr lang="en-US" sz="2800" b="1" dirty="0"/>
              <a:t> will be more likely than </a:t>
            </a:r>
            <a:r>
              <a:rPr lang="en-US" sz="2800" b="1" dirty="0">
                <a:solidFill>
                  <a:srgbClr val="0070C0"/>
                </a:solidFill>
              </a:rPr>
              <a:t>Whites</a:t>
            </a:r>
            <a:r>
              <a:rPr lang="en-US" sz="2800" b="1" dirty="0"/>
              <a:t> to report that Whites becoming a minority in the United States is a positive change.</a:t>
            </a:r>
          </a:p>
          <a:p>
            <a:endParaRPr lang="en-US" sz="2800" b="1" dirty="0"/>
          </a:p>
          <a:p>
            <a:r>
              <a:rPr lang="en-US" sz="2800" b="1" u="sng" dirty="0"/>
              <a:t>Racial attitudes</a:t>
            </a:r>
          </a:p>
          <a:p>
            <a:r>
              <a:rPr lang="en-US" sz="2800" b="1" dirty="0"/>
              <a:t>H</a:t>
            </a:r>
            <a:r>
              <a:rPr lang="en-US" sz="2800" b="1" baseline="-25000" dirty="0"/>
              <a:t>2</a:t>
            </a:r>
            <a:r>
              <a:rPr lang="en-US" sz="2800" b="1" dirty="0"/>
              <a:t>: Persons who have </a:t>
            </a:r>
            <a:r>
              <a:rPr lang="en-US" sz="2800" b="1" dirty="0">
                <a:solidFill>
                  <a:srgbClr val="0070C0"/>
                </a:solidFill>
              </a:rPr>
              <a:t>negative attitudes about Whites </a:t>
            </a:r>
            <a:r>
              <a:rPr lang="en-US" sz="2800" b="1" dirty="0"/>
              <a:t>relative to nonWhites will be more likely than persons who have neutral attitudes and/or positive attitudes about Whites to report that Whites becoming a minority in the United States is a </a:t>
            </a:r>
            <a:r>
              <a:rPr lang="en-US" sz="2800" b="1" dirty="0">
                <a:solidFill>
                  <a:srgbClr val="0070C0"/>
                </a:solidFill>
              </a:rPr>
              <a:t>positive change</a:t>
            </a:r>
            <a:r>
              <a:rPr lang="en-US" sz="2800" b="1" dirty="0"/>
              <a:t>.</a:t>
            </a:r>
          </a:p>
        </p:txBody>
      </p:sp>
    </p:spTree>
    <p:extLst>
      <p:ext uri="{BB962C8B-B14F-4D97-AF65-F5344CB8AC3E}">
        <p14:creationId xmlns:p14="http://schemas.microsoft.com/office/powerpoint/2010/main" val="344622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F3440A-D8DC-5B3C-C263-166506A5BA3B}"/>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0170664F-63D2-D7EA-4D6E-E48579842F99}"/>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7</a:t>
            </a:fld>
            <a:endParaRPr lang="en-US" dirty="0"/>
          </a:p>
        </p:txBody>
      </p:sp>
      <p:sp>
        <p:nvSpPr>
          <p:cNvPr id="7" name="Rectangle 6">
            <a:extLst>
              <a:ext uri="{FF2B5EF4-FFF2-40B4-BE49-F238E27FC236}">
                <a16:creationId xmlns:a16="http://schemas.microsoft.com/office/drawing/2014/main" id="{2FE0738F-9DFA-743A-5F10-4D8DCFA7F9DB}"/>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Research Design</a:t>
            </a:r>
          </a:p>
        </p:txBody>
      </p:sp>
      <p:sp>
        <p:nvSpPr>
          <p:cNvPr id="2" name="TextBox 1">
            <a:extLst>
              <a:ext uri="{FF2B5EF4-FFF2-40B4-BE49-F238E27FC236}">
                <a16:creationId xmlns:a16="http://schemas.microsoft.com/office/drawing/2014/main" id="{E30BDD6B-AA74-69E3-EE9F-9459F9583B86}"/>
              </a:ext>
            </a:extLst>
          </p:cNvPr>
          <p:cNvSpPr txBox="1"/>
          <p:nvPr/>
        </p:nvSpPr>
        <p:spPr>
          <a:xfrm>
            <a:off x="262261" y="817341"/>
            <a:ext cx="8610600" cy="4401205"/>
          </a:xfrm>
          <a:prstGeom prst="rect">
            <a:avLst/>
          </a:prstGeom>
          <a:noFill/>
        </p:spPr>
        <p:txBody>
          <a:bodyPr wrap="square" rtlCol="0">
            <a:spAutoFit/>
          </a:bodyPr>
          <a:lstStyle/>
          <a:p>
            <a:r>
              <a:rPr lang="en-US" sz="2800" b="1" dirty="0">
                <a:solidFill>
                  <a:srgbClr val="0070C0"/>
                </a:solidFill>
              </a:rPr>
              <a:t>Data source: </a:t>
            </a:r>
            <a:r>
              <a:rPr lang="en-US" sz="2800" b="1" dirty="0"/>
              <a:t>American National Election Studies (ANES) 2022 Pilot Study</a:t>
            </a:r>
          </a:p>
          <a:p>
            <a:endParaRPr lang="en-US" sz="2800" b="1" dirty="0"/>
          </a:p>
          <a:p>
            <a:r>
              <a:rPr lang="en-US" sz="2800" b="1" dirty="0">
                <a:solidFill>
                  <a:srgbClr val="0070C0"/>
                </a:solidFill>
              </a:rPr>
              <a:t>Data collection dates: </a:t>
            </a:r>
            <a:r>
              <a:rPr lang="en-US" sz="2800" b="1" dirty="0"/>
              <a:t>Mid-November 2022</a:t>
            </a:r>
          </a:p>
          <a:p>
            <a:endParaRPr lang="en-US" sz="2800" b="1" dirty="0"/>
          </a:p>
          <a:p>
            <a:r>
              <a:rPr lang="en-US" sz="2800" b="1" dirty="0">
                <a:solidFill>
                  <a:srgbClr val="0070C0"/>
                </a:solidFill>
              </a:rPr>
              <a:t>Data collection method: </a:t>
            </a:r>
            <a:r>
              <a:rPr lang="en-US" sz="2800" b="1" dirty="0"/>
              <a:t>YouGov online opt-in panel</a:t>
            </a:r>
          </a:p>
          <a:p>
            <a:endParaRPr lang="en-US" sz="2800" b="1" dirty="0"/>
          </a:p>
          <a:p>
            <a:r>
              <a:rPr lang="en-US" sz="2800" b="1" dirty="0">
                <a:solidFill>
                  <a:srgbClr val="0070C0"/>
                </a:solidFill>
              </a:rPr>
              <a:t>Sample size: </a:t>
            </a:r>
            <a:r>
              <a:rPr lang="en-US" sz="2800" b="1" dirty="0"/>
              <a:t>1,500</a:t>
            </a:r>
          </a:p>
          <a:p>
            <a:endParaRPr lang="en-US" sz="2800" b="1" dirty="0"/>
          </a:p>
          <a:p>
            <a:r>
              <a:rPr lang="en-US" sz="2800" b="1" dirty="0">
                <a:solidFill>
                  <a:srgbClr val="0070C0"/>
                </a:solidFill>
              </a:rPr>
              <a:t>Population: </a:t>
            </a:r>
            <a:r>
              <a:rPr lang="en-US" sz="2800" b="1" dirty="0"/>
              <a:t>U.S. citizens aged 18 and above</a:t>
            </a:r>
          </a:p>
        </p:txBody>
      </p:sp>
    </p:spTree>
    <p:extLst>
      <p:ext uri="{BB962C8B-B14F-4D97-AF65-F5344CB8AC3E}">
        <p14:creationId xmlns:p14="http://schemas.microsoft.com/office/powerpoint/2010/main" val="3663331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463EAA-D427-6D4D-5A4C-C1A0E8ADDDF5}"/>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092D1DC5-CFE5-2233-95D8-ABF0C260F7A0}"/>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8</a:t>
            </a:fld>
            <a:endParaRPr lang="en-US" dirty="0"/>
          </a:p>
        </p:txBody>
      </p:sp>
      <p:sp>
        <p:nvSpPr>
          <p:cNvPr id="7" name="Rectangle 6">
            <a:extLst>
              <a:ext uri="{FF2B5EF4-FFF2-40B4-BE49-F238E27FC236}">
                <a16:creationId xmlns:a16="http://schemas.microsoft.com/office/drawing/2014/main" id="{ABBCE54D-94CD-720D-0C83-2FB0EF39740B}"/>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Research Design</a:t>
            </a:r>
          </a:p>
        </p:txBody>
      </p:sp>
      <p:sp>
        <p:nvSpPr>
          <p:cNvPr id="2" name="TextBox 1">
            <a:extLst>
              <a:ext uri="{FF2B5EF4-FFF2-40B4-BE49-F238E27FC236}">
                <a16:creationId xmlns:a16="http://schemas.microsoft.com/office/drawing/2014/main" id="{7CD7A4FB-BD4B-9A3F-3A38-5CE36B059561}"/>
              </a:ext>
            </a:extLst>
          </p:cNvPr>
          <p:cNvSpPr txBox="1"/>
          <p:nvPr/>
        </p:nvSpPr>
        <p:spPr>
          <a:xfrm>
            <a:off x="262261" y="817341"/>
            <a:ext cx="8610600" cy="4832092"/>
          </a:xfrm>
          <a:prstGeom prst="rect">
            <a:avLst/>
          </a:prstGeom>
          <a:noFill/>
        </p:spPr>
        <p:txBody>
          <a:bodyPr wrap="square" rtlCol="0">
            <a:spAutoFit/>
          </a:bodyPr>
          <a:lstStyle/>
          <a:p>
            <a:r>
              <a:rPr lang="en-US" sz="2800" b="1" dirty="0">
                <a:solidFill>
                  <a:srgbClr val="0070C0"/>
                </a:solidFill>
              </a:rPr>
              <a:t>Outcome item: </a:t>
            </a:r>
            <a:r>
              <a:rPr lang="en-US" sz="2800" b="1" dirty="0"/>
              <a:t>"The demographic makeup of America is changing, with the U.S. Census Bureau estimating white people will become a minority. How positive or negative do you find these changes?"</a:t>
            </a:r>
          </a:p>
          <a:p>
            <a:endParaRPr lang="en-US" sz="2800" b="1" dirty="0"/>
          </a:p>
          <a:p>
            <a:r>
              <a:rPr lang="en-US" sz="2800" b="1" dirty="0"/>
              <a:t>Five response options offered: </a:t>
            </a:r>
          </a:p>
          <a:p>
            <a:pPr marL="457200" indent="-457200">
              <a:buFont typeface="Wingdings" panose="05000000000000000000" pitchFamily="2" charset="2"/>
              <a:buChar char="§"/>
            </a:pPr>
            <a:r>
              <a:rPr lang="en-US" sz="2800" b="1" dirty="0"/>
              <a:t>very positive</a:t>
            </a:r>
          </a:p>
          <a:p>
            <a:pPr marL="457200" indent="-457200">
              <a:buFont typeface="Wingdings" panose="05000000000000000000" pitchFamily="2" charset="2"/>
              <a:buChar char="§"/>
            </a:pPr>
            <a:r>
              <a:rPr lang="en-US" sz="2800" b="1" dirty="0"/>
              <a:t>somewhat positive</a:t>
            </a:r>
          </a:p>
          <a:p>
            <a:pPr marL="457200" indent="-457200">
              <a:buFont typeface="Wingdings" panose="05000000000000000000" pitchFamily="2" charset="2"/>
              <a:buChar char="§"/>
            </a:pPr>
            <a:r>
              <a:rPr lang="en-US" sz="2800" b="1" dirty="0"/>
              <a:t>neither positive nor negative</a:t>
            </a:r>
          </a:p>
          <a:p>
            <a:pPr marL="457200" indent="-457200">
              <a:buFont typeface="Wingdings" panose="05000000000000000000" pitchFamily="2" charset="2"/>
              <a:buChar char="§"/>
            </a:pPr>
            <a:r>
              <a:rPr lang="en-US" sz="2800" b="1" dirty="0"/>
              <a:t>somewhat negative</a:t>
            </a:r>
          </a:p>
          <a:p>
            <a:pPr marL="457200" indent="-457200">
              <a:buFont typeface="Wingdings" panose="05000000000000000000" pitchFamily="2" charset="2"/>
              <a:buChar char="§"/>
            </a:pPr>
            <a:r>
              <a:rPr lang="en-US" sz="2800" b="1" dirty="0"/>
              <a:t>very negative</a:t>
            </a:r>
          </a:p>
        </p:txBody>
      </p:sp>
    </p:spTree>
    <p:extLst>
      <p:ext uri="{BB962C8B-B14F-4D97-AF65-F5344CB8AC3E}">
        <p14:creationId xmlns:p14="http://schemas.microsoft.com/office/powerpoint/2010/main" val="2300476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F48680-4F4A-C9DE-3EA3-FB374F7CAB4E}"/>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EF744168-2185-B500-3AD6-D4BCD5AC1D1B}"/>
              </a:ext>
            </a:extLst>
          </p:cNvPr>
          <p:cNvSpPr/>
          <p:nvPr/>
        </p:nvSpPr>
        <p:spPr>
          <a:xfrm>
            <a:off x="-4439" y="6553200"/>
            <a:ext cx="9144000" cy="3048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53A94107-AABA-4A89-97A8-19A3D5820BFA}" type="slidenum">
              <a:rPr lang="en-US" smtClean="0"/>
              <a:pPr algn="r"/>
              <a:t>9</a:t>
            </a:fld>
            <a:endParaRPr lang="en-US" dirty="0"/>
          </a:p>
        </p:txBody>
      </p:sp>
      <p:sp>
        <p:nvSpPr>
          <p:cNvPr id="7" name="Rectangle 6">
            <a:extLst>
              <a:ext uri="{FF2B5EF4-FFF2-40B4-BE49-F238E27FC236}">
                <a16:creationId xmlns:a16="http://schemas.microsoft.com/office/drawing/2014/main" id="{9AB01C4A-92B0-C786-8DEE-5F4454422C77}"/>
              </a:ext>
            </a:extLst>
          </p:cNvPr>
          <p:cNvSpPr/>
          <p:nvPr/>
        </p:nvSpPr>
        <p:spPr>
          <a:xfrm>
            <a:off x="0" y="0"/>
            <a:ext cx="9144000" cy="53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Research Design</a:t>
            </a:r>
          </a:p>
        </p:txBody>
      </p:sp>
      <p:sp>
        <p:nvSpPr>
          <p:cNvPr id="2" name="TextBox 1">
            <a:extLst>
              <a:ext uri="{FF2B5EF4-FFF2-40B4-BE49-F238E27FC236}">
                <a16:creationId xmlns:a16="http://schemas.microsoft.com/office/drawing/2014/main" id="{1A6380D4-148B-5E4C-7307-F0D2B9D620EC}"/>
              </a:ext>
            </a:extLst>
          </p:cNvPr>
          <p:cNvSpPr txBox="1"/>
          <p:nvPr/>
        </p:nvSpPr>
        <p:spPr>
          <a:xfrm>
            <a:off x="262261" y="817341"/>
            <a:ext cx="8610600" cy="4832092"/>
          </a:xfrm>
          <a:prstGeom prst="rect">
            <a:avLst/>
          </a:prstGeom>
          <a:noFill/>
        </p:spPr>
        <p:txBody>
          <a:bodyPr wrap="square" rtlCol="0">
            <a:spAutoFit/>
          </a:bodyPr>
          <a:lstStyle/>
          <a:p>
            <a:r>
              <a:rPr lang="en-US" sz="2800" b="1" dirty="0">
                <a:solidFill>
                  <a:srgbClr val="0070C0"/>
                </a:solidFill>
              </a:rPr>
              <a:t>Key predictor: </a:t>
            </a:r>
            <a:r>
              <a:rPr lang="en-US" sz="2800" b="1" dirty="0"/>
              <a:t>Based on 0-to-100 feeling thermometer ratings about "whites" or "White people" </a:t>
            </a:r>
            <a:r>
              <a:rPr lang="en-US" sz="2000" dirty="0"/>
              <a:t>(randomly assigned, but no meaningful difference in means)</a:t>
            </a:r>
            <a:r>
              <a:rPr lang="en-US" sz="2800" b="1" dirty="0"/>
              <a:t>, "blacks" or "Black people" </a:t>
            </a:r>
            <a:r>
              <a:rPr lang="en-US" sz="2000" dirty="0"/>
              <a:t>(randomly assigned, but no meaningful difference in means)</a:t>
            </a:r>
            <a:r>
              <a:rPr lang="en-US" sz="2800" b="1" dirty="0"/>
              <a:t>, "Hispanics", and "Asians"...</a:t>
            </a:r>
          </a:p>
          <a:p>
            <a:endParaRPr lang="en-US" sz="2800" b="1" dirty="0"/>
          </a:p>
          <a:p>
            <a:pPr marL="457200" indent="-457200">
              <a:buFont typeface="Wingdings" panose="05000000000000000000" pitchFamily="2" charset="2"/>
              <a:buChar char="§"/>
            </a:pPr>
            <a:r>
              <a:rPr lang="en-US" sz="2800" b="1" dirty="0"/>
              <a:t>Absolute ratings, such as within the 0-to-49 category</a:t>
            </a:r>
          </a:p>
          <a:p>
            <a:pPr marL="457200" indent="-457200">
              <a:buFont typeface="Wingdings" panose="05000000000000000000" pitchFamily="2" charset="2"/>
              <a:buChar char="§"/>
            </a:pPr>
            <a:endParaRPr lang="en-US" sz="2800" b="1" dirty="0"/>
          </a:p>
          <a:p>
            <a:pPr marL="457200" indent="-457200">
              <a:buFont typeface="Wingdings" panose="05000000000000000000" pitchFamily="2" charset="2"/>
              <a:buChar char="§"/>
            </a:pPr>
            <a:r>
              <a:rPr lang="en-US" sz="2800" b="1" dirty="0"/>
              <a:t>Relative ratings, in various dichotomous categories, such as rating Whites cold and colder than each of Blacks, Hispanics, and Asians</a:t>
            </a:r>
          </a:p>
        </p:txBody>
      </p:sp>
    </p:spTree>
    <p:extLst>
      <p:ext uri="{BB962C8B-B14F-4D97-AF65-F5344CB8AC3E}">
        <p14:creationId xmlns:p14="http://schemas.microsoft.com/office/powerpoint/2010/main" val="17240827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4612</TotalTime>
  <Words>2283</Words>
  <Application>Microsoft Office PowerPoint</Application>
  <PresentationFormat>On-screen Show (4:3)</PresentationFormat>
  <Paragraphs>144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 Narrow</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Decision-making on collegial courts</dc:title>
  <dc:creator>L J</dc:creator>
  <cp:lastModifiedBy>L.J Zigerell</cp:lastModifiedBy>
  <cp:revision>300</cp:revision>
  <dcterms:created xsi:type="dcterms:W3CDTF">2013-04-14T12:28:03Z</dcterms:created>
  <dcterms:modified xsi:type="dcterms:W3CDTF">2025-04-04T20:16:03Z</dcterms:modified>
</cp:coreProperties>
</file>